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ppt/theme/themeOverride1.xml" ContentType="application/vnd.openxmlformats-officedocument.themeOverrid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8" r:id="rId2"/>
  </p:sldMasterIdLst>
  <p:sldIdLst>
    <p:sldId id="257" r:id="rId3"/>
    <p:sldId id="284" r:id="rId4"/>
    <p:sldId id="285" r:id="rId5"/>
    <p:sldId id="288" r:id="rId6"/>
    <p:sldId id="290" r:id="rId7"/>
    <p:sldId id="286" r:id="rId8"/>
    <p:sldId id="291" r:id="rId9"/>
    <p:sldId id="292" r:id="rId10"/>
    <p:sldId id="293" r:id="rId11"/>
    <p:sldId id="295" r:id="rId12"/>
    <p:sldId id="296" r:id="rId13"/>
    <p:sldId id="297" r:id="rId14"/>
    <p:sldId id="298" r:id="rId15"/>
    <p:sldId id="299" r:id="rId16"/>
    <p:sldId id="300" r:id="rId17"/>
    <p:sldId id="301" r:id="rId18"/>
    <p:sldId id="303" r:id="rId19"/>
    <p:sldId id="304" r:id="rId20"/>
    <p:sldId id="305" r:id="rId21"/>
    <p:sldId id="306" r:id="rId22"/>
    <p:sldId id="308" r:id="rId23"/>
    <p:sldId id="309" r:id="rId24"/>
    <p:sldId id="307" r:id="rId25"/>
    <p:sldId id="310" r:id="rId26"/>
    <p:sldId id="294" r:id="rId27"/>
    <p:sldId id="311" r:id="rId28"/>
  </p:sldIdLst>
  <p:sldSz cx="9144000" cy="6858000" type="screen4x3"/>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2" d="100"/>
          <a:sy n="72" d="100"/>
        </p:scale>
        <p:origin x="-1104"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4" name="3 Rectángulo"/>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5" name="4 Rectángulo"/>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6" name="5 Rectángulo"/>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7" name="6 Rectángulo"/>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10" name="9 Conector recto"/>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fontAlgn="auto">
              <a:spcBef>
                <a:spcPts val="0"/>
              </a:spcBef>
              <a:spcAft>
                <a:spcPts val="0"/>
              </a:spcAft>
              <a:defRPr/>
            </a:pPr>
            <a:endParaRPr lang="en-US">
              <a:solidFill>
                <a:prstClr val="black"/>
              </a:solidFill>
              <a:latin typeface="+mn-lt"/>
              <a:cs typeface="Arial" charset="0"/>
            </a:endParaRPr>
          </a:p>
        </p:txBody>
      </p:sp>
      <p:sp>
        <p:nvSpPr>
          <p:cNvPr id="11" name="10 Conector recto"/>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fontAlgn="auto">
              <a:spcBef>
                <a:spcPts val="0"/>
              </a:spcBef>
              <a:spcAft>
                <a:spcPts val="0"/>
              </a:spcAft>
              <a:defRPr/>
            </a:pPr>
            <a:endParaRPr lang="en-US">
              <a:solidFill>
                <a:prstClr val="black"/>
              </a:solidFill>
              <a:latin typeface="+mn-lt"/>
              <a:cs typeface="Arial" charset="0"/>
            </a:endParaRPr>
          </a:p>
        </p:txBody>
      </p:sp>
      <p:sp>
        <p:nvSpPr>
          <p:cNvPr id="12" name="11 Conector recto"/>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solidFill>
                <a:prstClr val="black"/>
              </a:solidFill>
              <a:latin typeface="+mn-lt"/>
              <a:cs typeface="Arial" charset="0"/>
            </a:endParaRPr>
          </a:p>
        </p:txBody>
      </p:sp>
      <p:sp>
        <p:nvSpPr>
          <p:cNvPr id="13" name="12 Conector recto"/>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fontAlgn="auto">
              <a:spcBef>
                <a:spcPts val="0"/>
              </a:spcBef>
              <a:spcAft>
                <a:spcPts val="0"/>
              </a:spcAft>
              <a:defRPr/>
            </a:pPr>
            <a:endParaRPr lang="en-US">
              <a:solidFill>
                <a:prstClr val="black"/>
              </a:solidFill>
              <a:latin typeface="+mn-lt"/>
              <a:cs typeface="Arial" charset="0"/>
            </a:endParaRPr>
          </a:p>
        </p:txBody>
      </p:sp>
      <p:sp>
        <p:nvSpPr>
          <p:cNvPr id="14" name="13 Conector recto"/>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solidFill>
                <a:prstClr val="black"/>
              </a:solidFill>
              <a:latin typeface="+mn-lt"/>
              <a:cs typeface="Arial" charset="0"/>
            </a:endParaRPr>
          </a:p>
        </p:txBody>
      </p:sp>
      <p:sp>
        <p:nvSpPr>
          <p:cNvPr id="15" name="14 Conector recto"/>
          <p:cNvSpPr>
            <a:spLocks noChangeShapeType="1"/>
          </p:cNvSpPr>
          <p:nvPr/>
        </p:nvSpPr>
        <p:spPr bwMode="auto">
          <a:xfrm>
            <a:off x="9113838"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solidFill>
                <a:prstClr val="black"/>
              </a:solidFill>
              <a:latin typeface="+mn-lt"/>
              <a:cs typeface="Arial" charset="0"/>
            </a:endParaRPr>
          </a:p>
        </p:txBody>
      </p:sp>
      <p:sp>
        <p:nvSpPr>
          <p:cNvPr id="16" name="15 Rectángulo"/>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solidFill>
                <a:prstClr val="white"/>
              </a:solidFill>
            </a:endParaRPr>
          </a:p>
        </p:txBody>
      </p:sp>
      <p:sp>
        <p:nvSpPr>
          <p:cNvPr id="17" name="16 Elipse"/>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solidFill>
                <a:prstClr val="white"/>
              </a:solidFill>
            </a:endParaRPr>
          </a:p>
        </p:txBody>
      </p:sp>
      <p:sp>
        <p:nvSpPr>
          <p:cNvPr id="18" name="17 Elipse"/>
          <p:cNvSpPr/>
          <p:nvPr/>
        </p:nvSpPr>
        <p:spPr bwMode="auto">
          <a:xfrm>
            <a:off x="1309688" y="4867275"/>
            <a:ext cx="641350"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solidFill>
                <a:prstClr val="white"/>
              </a:solidFill>
            </a:endParaRPr>
          </a:p>
        </p:txBody>
      </p:sp>
      <p:sp>
        <p:nvSpPr>
          <p:cNvPr id="19" name="18 Elipse"/>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solidFill>
                <a:prstClr val="white"/>
              </a:solidFill>
            </a:endParaRPr>
          </a:p>
        </p:txBody>
      </p:sp>
      <p:sp>
        <p:nvSpPr>
          <p:cNvPr id="20" name="19 Elipse"/>
          <p:cNvSpPr/>
          <p:nvPr/>
        </p:nvSpPr>
        <p:spPr bwMode="auto">
          <a:xfrm>
            <a:off x="1663700" y="5788025"/>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solidFill>
                <a:prstClr val="white"/>
              </a:solidFill>
            </a:endParaRPr>
          </a:p>
        </p:txBody>
      </p:sp>
      <p:sp>
        <p:nvSpPr>
          <p:cNvPr id="21" name="20 Elipse"/>
          <p:cNvSpPr/>
          <p:nvPr/>
        </p:nvSpPr>
        <p:spPr>
          <a:xfrm>
            <a:off x="1905000" y="4495800"/>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solidFill>
                <a:prstClr val="white"/>
              </a:solidFill>
            </a:endParaRPr>
          </a:p>
        </p:txBody>
      </p:sp>
      <p:sp>
        <p:nvSpPr>
          <p:cNvPr id="8" name="7 Título"/>
          <p:cNvSpPr>
            <a:spLocks noGrp="1"/>
          </p:cNvSpPr>
          <p:nvPr>
            <p:ph type="ctrTitle"/>
          </p:nvPr>
        </p:nvSpPr>
        <p:spPr>
          <a:xfrm>
            <a:off x="2286000" y="3124200"/>
            <a:ext cx="6172200" cy="1894362"/>
          </a:xfrm>
        </p:spPr>
        <p:txBody>
          <a:bodyPr/>
          <a:lstStyle>
            <a:lvl1pPr>
              <a:defRPr b="1"/>
            </a:lvl1pPr>
          </a:lstStyle>
          <a:p>
            <a:r>
              <a:rPr lang="es-ES" smtClean="0"/>
              <a:t>Haga clic para modificar el estilo de título del patrón</a:t>
            </a:r>
            <a:endParaRPr lang="en-US"/>
          </a:p>
        </p:txBody>
      </p:sp>
      <p:sp>
        <p:nvSpPr>
          <p:cNvPr id="9" name="8 Subtítulo"/>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s-ES" smtClean="0"/>
              <a:t>Haga clic para modificar el estilo de subtítulo del patrón</a:t>
            </a:r>
            <a:endParaRPr lang="en-US"/>
          </a:p>
        </p:txBody>
      </p:sp>
      <p:sp>
        <p:nvSpPr>
          <p:cNvPr id="22" name="27 Marcador de fecha"/>
          <p:cNvSpPr>
            <a:spLocks noGrp="1"/>
          </p:cNvSpPr>
          <p:nvPr>
            <p:ph type="dt" sz="half" idx="10"/>
          </p:nvPr>
        </p:nvSpPr>
        <p:spPr bwMode="auto">
          <a:xfrm rot="5400000">
            <a:off x="7764463" y="1174750"/>
            <a:ext cx="2286000" cy="381000"/>
          </a:xfrm>
        </p:spPr>
        <p:txBody>
          <a:bodyPr/>
          <a:lstStyle>
            <a:lvl1pPr>
              <a:defRPr smtClean="0"/>
            </a:lvl1pPr>
          </a:lstStyle>
          <a:p>
            <a:pPr>
              <a:defRPr/>
            </a:pPr>
            <a:fld id="{88F50D9A-30D2-4C50-AD7D-979BA08ADFC9}" type="datetime1">
              <a:rPr lang="es-CO"/>
              <a:pPr>
                <a:defRPr/>
              </a:pPr>
              <a:t>28/09/2011</a:t>
            </a:fld>
            <a:endParaRPr lang="es-CO"/>
          </a:p>
        </p:txBody>
      </p:sp>
      <p:sp>
        <p:nvSpPr>
          <p:cNvPr id="23" name="16 Marcador de pie de página"/>
          <p:cNvSpPr>
            <a:spLocks noGrp="1"/>
          </p:cNvSpPr>
          <p:nvPr>
            <p:ph type="ftr" sz="quarter" idx="11"/>
          </p:nvPr>
        </p:nvSpPr>
        <p:spPr bwMode="auto">
          <a:xfrm rot="5400000">
            <a:off x="7077076" y="4181475"/>
            <a:ext cx="3657600" cy="384175"/>
          </a:xfrm>
        </p:spPr>
        <p:txBody>
          <a:bodyPr/>
          <a:lstStyle>
            <a:lvl1pPr>
              <a:defRPr smtClean="0"/>
            </a:lvl1pPr>
          </a:lstStyle>
          <a:p>
            <a:pPr>
              <a:defRPr/>
            </a:pPr>
            <a:r>
              <a:rPr lang="es-CO"/>
              <a:t>Ing. Sonia Godoy Hortua</a:t>
            </a:r>
          </a:p>
        </p:txBody>
      </p:sp>
      <p:sp>
        <p:nvSpPr>
          <p:cNvPr id="24" name="28 Marcador de número de diapositiva"/>
          <p:cNvSpPr>
            <a:spLocks noGrp="1"/>
          </p:cNvSpPr>
          <p:nvPr>
            <p:ph type="sldNum" sz="quarter" idx="12"/>
          </p:nvPr>
        </p:nvSpPr>
        <p:spPr bwMode="auto">
          <a:xfrm>
            <a:off x="1325563" y="4929188"/>
            <a:ext cx="609600" cy="517525"/>
          </a:xfrm>
        </p:spPr>
        <p:txBody>
          <a:bodyPr/>
          <a:lstStyle>
            <a:lvl1pPr>
              <a:defRPr/>
            </a:lvl1pPr>
          </a:lstStyle>
          <a:p>
            <a:pPr>
              <a:defRPr/>
            </a:pPr>
            <a:fld id="{76084262-26D5-4E56-96AA-A8DC46276C0F}" type="slidenum">
              <a:rPr lang="es-CO"/>
              <a:pPr>
                <a:defRPr/>
              </a:pPr>
              <a:t>‹Nº›</a:t>
            </a:fld>
            <a:endParaRPr lang="es-CO"/>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502920" y="4983480"/>
            <a:ext cx="8183880" cy="1051560"/>
          </a:xfrm>
        </p:spPr>
        <p:txBody>
          <a:bodyPr/>
          <a:lstStyle>
            <a:extLst/>
          </a:lstStyle>
          <a:p>
            <a:r>
              <a:rPr lang="es-ES" smtClean="0"/>
              <a:t>Haga clic para modificar el estilo de título del patrón</a:t>
            </a:r>
            <a:endParaRPr lang="en-US"/>
          </a:p>
        </p:txBody>
      </p:sp>
      <p:sp>
        <p:nvSpPr>
          <p:cNvPr id="3" name="2 Marcador de contenido"/>
          <p:cNvSpPr>
            <a:spLocks noGrp="1"/>
          </p:cNvSpPr>
          <p:nvPr>
            <p:ph idx="1"/>
          </p:nvPr>
        </p:nvSpPr>
        <p:spPr>
          <a:xfrm>
            <a:off x="502920" y="530352"/>
            <a:ext cx="8183880" cy="4187952"/>
          </a:xfrm>
        </p:spPr>
        <p:txBody>
          <a:bodyPr/>
          <a:lstStyle>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fecha"/>
          <p:cNvSpPr>
            <a:spLocks noGrp="1"/>
          </p:cNvSpPr>
          <p:nvPr>
            <p:ph type="dt" sz="half" idx="10"/>
          </p:nvPr>
        </p:nvSpPr>
        <p:spPr/>
        <p:txBody>
          <a:bodyPr/>
          <a:lstStyle>
            <a:lvl1pPr fontAlgn="auto">
              <a:spcBef>
                <a:spcPts val="0"/>
              </a:spcBef>
              <a:spcAft>
                <a:spcPts val="0"/>
              </a:spcAft>
              <a:defRPr smtClean="0">
                <a:latin typeface="+mn-lt"/>
                <a:cs typeface="+mn-cs"/>
              </a:defRPr>
            </a:lvl1pPr>
            <a:extLst/>
          </a:lstStyle>
          <a:p>
            <a:pPr>
              <a:defRPr/>
            </a:pPr>
            <a:fld id="{35DCBCF3-9370-4382-9A9D-D476B87E45BA}" type="datetime1">
              <a:rPr lang="es-CO"/>
              <a:pPr>
                <a:defRPr/>
              </a:pPr>
              <a:t>28/09/2011</a:t>
            </a:fld>
            <a:endParaRPr lang="es-CO"/>
          </a:p>
        </p:txBody>
      </p:sp>
      <p:sp>
        <p:nvSpPr>
          <p:cNvPr id="5" name="4 Marcador de pie de página"/>
          <p:cNvSpPr>
            <a:spLocks noGrp="1"/>
          </p:cNvSpPr>
          <p:nvPr>
            <p:ph type="ftr" sz="quarter" idx="11"/>
          </p:nvPr>
        </p:nvSpPr>
        <p:spPr/>
        <p:txBody>
          <a:bodyPr/>
          <a:lstStyle>
            <a:lvl1pPr fontAlgn="auto">
              <a:spcBef>
                <a:spcPts val="0"/>
              </a:spcBef>
              <a:spcAft>
                <a:spcPts val="0"/>
              </a:spcAft>
              <a:defRPr smtClean="0">
                <a:latin typeface="+mn-lt"/>
                <a:cs typeface="+mn-cs"/>
              </a:defRPr>
            </a:lvl1pPr>
            <a:extLst/>
          </a:lstStyle>
          <a:p>
            <a:pPr>
              <a:defRPr/>
            </a:pPr>
            <a:r>
              <a:rPr lang="es-CO"/>
              <a:t>Ing. Sonia Godoy Hortua</a:t>
            </a:r>
          </a:p>
        </p:txBody>
      </p:sp>
      <p:sp>
        <p:nvSpPr>
          <p:cNvPr id="6" name="5 Marcador de número de diapositiva"/>
          <p:cNvSpPr>
            <a:spLocks noGrp="1"/>
          </p:cNvSpPr>
          <p:nvPr>
            <p:ph type="sldNum" sz="quarter" idx="12"/>
          </p:nvPr>
        </p:nvSpPr>
        <p:spPr/>
        <p:txBody>
          <a:bodyPr/>
          <a:lstStyle>
            <a:lvl1pPr fontAlgn="auto">
              <a:spcBef>
                <a:spcPts val="0"/>
              </a:spcBef>
              <a:spcAft>
                <a:spcPts val="0"/>
              </a:spcAft>
              <a:defRPr>
                <a:latin typeface="+mn-lt"/>
                <a:cs typeface="+mn-cs"/>
              </a:defRPr>
            </a:lvl1pPr>
            <a:extLst/>
          </a:lstStyle>
          <a:p>
            <a:pPr>
              <a:defRPr/>
            </a:pPr>
            <a:fld id="{AAC15A2A-61B8-4913-88F7-D01EE80625B3}" type="slidenum">
              <a:rPr lang="es-CO"/>
              <a:pPr>
                <a:defRPr/>
              </a:pPr>
              <a:t>‹Nº›</a:t>
            </a:fld>
            <a:endParaRPr lang="es-C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4" name="3 Rectángulo redondeado"/>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solidFill>
                <a:prstClr val="white"/>
              </a:solidFill>
            </a:endParaRPr>
          </a:p>
        </p:txBody>
      </p:sp>
      <p:sp>
        <p:nvSpPr>
          <p:cNvPr id="5" name="4 Rectángulo redondeado"/>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solidFill>
                <a:prstClr val="white"/>
              </a:solidFill>
            </a:endParaRPr>
          </a:p>
        </p:txBody>
      </p:sp>
      <p:sp>
        <p:nvSpPr>
          <p:cNvPr id="2" name="1 Título"/>
          <p:cNvSpPr>
            <a:spLocks noGrp="1"/>
          </p:cNvSpPr>
          <p:nvPr>
            <p:ph type="title"/>
          </p:nvPr>
        </p:nvSpPr>
        <p:spPr>
          <a:xfrm>
            <a:off x="468344" y="4928616"/>
            <a:ext cx="8183880" cy="676656"/>
          </a:xfrm>
        </p:spPr>
        <p:txBody>
          <a:bodyPr lIns="91440" bIns="0"/>
          <a:lstStyle>
            <a:lvl1pPr algn="l">
              <a:buNone/>
              <a:defRPr sz="3600" b="0" cap="none" baseline="0">
                <a:solidFill>
                  <a:schemeClr val="bg2">
                    <a:shade val="25000"/>
                  </a:schemeClr>
                </a:solidFill>
                <a:effectLst/>
              </a:defRPr>
            </a:lvl1pPr>
            <a:extLst/>
          </a:lstStyle>
          <a:p>
            <a:r>
              <a:rPr lang="es-ES" smtClean="0"/>
              <a:t>Haga clic para modificar el estilo de título del patrón</a:t>
            </a:r>
            <a:endParaRPr lang="en-US"/>
          </a:p>
        </p:txBody>
      </p:sp>
      <p:sp>
        <p:nvSpPr>
          <p:cNvPr id="3" name="2 Marcador de texto"/>
          <p:cNvSpPr>
            <a:spLocks noGrp="1"/>
          </p:cNvSpPr>
          <p:nvPr>
            <p:ph type="body" idx="1"/>
          </p:nvPr>
        </p:nvSpPr>
        <p:spPr>
          <a:xfrm>
            <a:off x="468344" y="5624484"/>
            <a:ext cx="8183880" cy="420624"/>
          </a:xfrm>
        </p:spPr>
        <p:txBody>
          <a:bodyPr lIns="118872" tIns="0"/>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s-ES" smtClean="0"/>
              <a:t>Haga clic para modificar el estilo de texto del patrón</a:t>
            </a:r>
          </a:p>
        </p:txBody>
      </p:sp>
      <p:sp>
        <p:nvSpPr>
          <p:cNvPr id="6" name="3 Marcador de fecha"/>
          <p:cNvSpPr>
            <a:spLocks noGrp="1"/>
          </p:cNvSpPr>
          <p:nvPr>
            <p:ph type="dt" sz="half" idx="10"/>
          </p:nvPr>
        </p:nvSpPr>
        <p:spPr/>
        <p:txBody>
          <a:bodyPr/>
          <a:lstStyle>
            <a:lvl1pPr fontAlgn="auto">
              <a:spcBef>
                <a:spcPts val="0"/>
              </a:spcBef>
              <a:spcAft>
                <a:spcPts val="0"/>
              </a:spcAft>
              <a:defRPr smtClean="0">
                <a:latin typeface="+mn-lt"/>
                <a:cs typeface="+mn-cs"/>
              </a:defRPr>
            </a:lvl1pPr>
            <a:extLst/>
          </a:lstStyle>
          <a:p>
            <a:pPr>
              <a:defRPr/>
            </a:pPr>
            <a:fld id="{3D9D7F38-FA94-457C-B16D-F386958C5677}" type="datetime1">
              <a:rPr lang="es-CO"/>
              <a:pPr>
                <a:defRPr/>
              </a:pPr>
              <a:t>28/09/2011</a:t>
            </a:fld>
            <a:endParaRPr lang="es-CO"/>
          </a:p>
        </p:txBody>
      </p:sp>
      <p:sp>
        <p:nvSpPr>
          <p:cNvPr id="7" name="4 Marcador de pie de página"/>
          <p:cNvSpPr>
            <a:spLocks noGrp="1"/>
          </p:cNvSpPr>
          <p:nvPr>
            <p:ph type="ftr" sz="quarter" idx="11"/>
          </p:nvPr>
        </p:nvSpPr>
        <p:spPr/>
        <p:txBody>
          <a:bodyPr/>
          <a:lstStyle>
            <a:lvl1pPr fontAlgn="auto">
              <a:spcBef>
                <a:spcPts val="0"/>
              </a:spcBef>
              <a:spcAft>
                <a:spcPts val="0"/>
              </a:spcAft>
              <a:defRPr smtClean="0">
                <a:latin typeface="+mn-lt"/>
                <a:cs typeface="+mn-cs"/>
              </a:defRPr>
            </a:lvl1pPr>
            <a:extLst/>
          </a:lstStyle>
          <a:p>
            <a:pPr>
              <a:defRPr/>
            </a:pPr>
            <a:r>
              <a:rPr lang="es-CO"/>
              <a:t>Ing. Sonia Godoy Hortua</a:t>
            </a:r>
          </a:p>
        </p:txBody>
      </p:sp>
      <p:sp>
        <p:nvSpPr>
          <p:cNvPr id="8" name="5 Marcador de número de diapositiva"/>
          <p:cNvSpPr>
            <a:spLocks noGrp="1"/>
          </p:cNvSpPr>
          <p:nvPr>
            <p:ph type="sldNum" sz="quarter" idx="12"/>
          </p:nvPr>
        </p:nvSpPr>
        <p:spPr/>
        <p:txBody>
          <a:bodyPr/>
          <a:lstStyle>
            <a:lvl1pPr fontAlgn="auto">
              <a:spcBef>
                <a:spcPts val="0"/>
              </a:spcBef>
              <a:spcAft>
                <a:spcPts val="0"/>
              </a:spcAft>
              <a:defRPr>
                <a:latin typeface="+mn-lt"/>
                <a:cs typeface="+mn-cs"/>
              </a:defRPr>
            </a:lvl1pPr>
            <a:extLst/>
          </a:lstStyle>
          <a:p>
            <a:pPr>
              <a:defRPr/>
            </a:pPr>
            <a:fld id="{991C7750-4CF2-4D40-B76A-D774513788CB}" type="slidenum">
              <a:rPr lang="es-CO"/>
              <a:pPr>
                <a:defRPr/>
              </a:pPr>
              <a:t>‹Nº›</a:t>
            </a:fld>
            <a:endParaRPr lang="es-CO"/>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lang="es-ES" smtClean="0"/>
              <a:t>Haga clic para modificar el estilo de título del patrón</a:t>
            </a:r>
            <a:endParaRPr lang="en-US"/>
          </a:p>
        </p:txBody>
      </p:sp>
      <p:sp>
        <p:nvSpPr>
          <p:cNvPr id="3" name="2 Marcador de contenido"/>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4 Marcador de fecha"/>
          <p:cNvSpPr>
            <a:spLocks noGrp="1"/>
          </p:cNvSpPr>
          <p:nvPr>
            <p:ph type="dt" sz="half" idx="10"/>
          </p:nvPr>
        </p:nvSpPr>
        <p:spPr/>
        <p:txBody>
          <a:bodyPr/>
          <a:lstStyle>
            <a:lvl1pPr fontAlgn="auto">
              <a:spcBef>
                <a:spcPts val="0"/>
              </a:spcBef>
              <a:spcAft>
                <a:spcPts val="0"/>
              </a:spcAft>
              <a:defRPr smtClean="0">
                <a:latin typeface="+mn-lt"/>
                <a:cs typeface="+mn-cs"/>
              </a:defRPr>
            </a:lvl1pPr>
            <a:extLst/>
          </a:lstStyle>
          <a:p>
            <a:pPr>
              <a:defRPr/>
            </a:pPr>
            <a:fld id="{F15C698F-F8DB-4A2D-B9B3-3C6ACF73D4D9}" type="datetime1">
              <a:rPr lang="es-CO"/>
              <a:pPr>
                <a:defRPr/>
              </a:pPr>
              <a:t>28/09/2011</a:t>
            </a:fld>
            <a:endParaRPr lang="es-CO"/>
          </a:p>
        </p:txBody>
      </p:sp>
      <p:sp>
        <p:nvSpPr>
          <p:cNvPr id="6" name="5 Marcador de pie de página"/>
          <p:cNvSpPr>
            <a:spLocks noGrp="1"/>
          </p:cNvSpPr>
          <p:nvPr>
            <p:ph type="ftr" sz="quarter" idx="11"/>
          </p:nvPr>
        </p:nvSpPr>
        <p:spPr/>
        <p:txBody>
          <a:bodyPr/>
          <a:lstStyle>
            <a:lvl1pPr fontAlgn="auto">
              <a:spcBef>
                <a:spcPts val="0"/>
              </a:spcBef>
              <a:spcAft>
                <a:spcPts val="0"/>
              </a:spcAft>
              <a:defRPr smtClean="0">
                <a:latin typeface="+mn-lt"/>
                <a:cs typeface="+mn-cs"/>
              </a:defRPr>
            </a:lvl1pPr>
            <a:extLst/>
          </a:lstStyle>
          <a:p>
            <a:pPr>
              <a:defRPr/>
            </a:pPr>
            <a:r>
              <a:rPr lang="es-CO"/>
              <a:t>Ing. Sonia Godoy Hortua</a:t>
            </a:r>
          </a:p>
        </p:txBody>
      </p:sp>
      <p:sp>
        <p:nvSpPr>
          <p:cNvPr id="7" name="6 Marcador de número de diapositiva"/>
          <p:cNvSpPr>
            <a:spLocks noGrp="1"/>
          </p:cNvSpPr>
          <p:nvPr>
            <p:ph type="sldNum" sz="quarter" idx="12"/>
          </p:nvPr>
        </p:nvSpPr>
        <p:spPr/>
        <p:txBody>
          <a:bodyPr/>
          <a:lstStyle>
            <a:lvl1pPr fontAlgn="auto">
              <a:spcBef>
                <a:spcPts val="0"/>
              </a:spcBef>
              <a:spcAft>
                <a:spcPts val="0"/>
              </a:spcAft>
              <a:defRPr>
                <a:latin typeface="+mn-lt"/>
                <a:cs typeface="+mn-cs"/>
              </a:defRPr>
            </a:lvl1pPr>
            <a:extLst/>
          </a:lstStyle>
          <a:p>
            <a:pPr>
              <a:defRPr/>
            </a:pPr>
            <a:fld id="{4B2C4F16-2E0E-4301-AA1B-ADAC2E14D4BD}" type="slidenum">
              <a:rPr lang="es-CO"/>
              <a:pPr>
                <a:defRPr/>
              </a:pPr>
              <a:t>‹Nº›</a:t>
            </a:fld>
            <a:endParaRPr lang="es-CO"/>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502920" y="4983480"/>
            <a:ext cx="8183880" cy="1051560"/>
          </a:xfrm>
        </p:spPr>
        <p:txBody>
          <a:bodyPr/>
          <a:lstStyle>
            <a:lvl1pPr>
              <a:defRPr b="1"/>
            </a:lvl1pPr>
            <a:extLst/>
          </a:lstStyle>
          <a:p>
            <a:r>
              <a:rPr lang="es-ES" smtClean="0"/>
              <a:t>Haga clic para modificar el estilo de título del patrón</a:t>
            </a:r>
            <a:endParaRPr lang="en-US"/>
          </a:p>
        </p:txBody>
      </p:sp>
      <p:sp>
        <p:nvSpPr>
          <p:cNvPr id="3" name="2 Marcador de texto"/>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a:r>
              <a:rPr lang="es-ES" smtClean="0"/>
              <a:t>Haga clic para modificar el estilo de texto del patrón</a:t>
            </a:r>
          </a:p>
        </p:txBody>
      </p:sp>
      <p:sp>
        <p:nvSpPr>
          <p:cNvPr id="4" name="3 Marcador de texto"/>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a:r>
              <a:rPr lang="es-ES" smtClean="0"/>
              <a:t>Haga clic para modificar el estilo de texto del patrón</a:t>
            </a:r>
          </a:p>
        </p:txBody>
      </p:sp>
      <p:sp>
        <p:nvSpPr>
          <p:cNvPr id="5" name="4 Marcador de contenido"/>
          <p:cNvSpPr>
            <a:spLocks noGrp="1"/>
          </p:cNvSpPr>
          <p:nvPr>
            <p:ph sz="quarter" idx="2"/>
          </p:nvPr>
        </p:nvSpPr>
        <p:spPr>
          <a:xfrm>
            <a:off x="607224" y="1447800"/>
            <a:ext cx="3931920" cy="3489960"/>
          </a:xfrm>
        </p:spPr>
        <p:txBody>
          <a:bodyPr/>
          <a:lstStyle>
            <a:lvl1pPr algn="l">
              <a:defRPr sz="2400"/>
            </a:lvl1pPr>
            <a:lvl2pPr algn="l">
              <a:defRPr sz="2000"/>
            </a:lvl2pPr>
            <a:lvl3pPr algn="l">
              <a:defRPr sz="1800"/>
            </a:lvl3pPr>
            <a:lvl4pPr algn="l">
              <a:defRPr sz="1600"/>
            </a:lvl4pPr>
            <a:lvl5pPr algn="l">
              <a:defRPr sz="16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5 Marcador de contenido"/>
          <p:cNvSpPr>
            <a:spLocks noGrp="1"/>
          </p:cNvSpPr>
          <p:nvPr>
            <p:ph sz="quarter" idx="4"/>
          </p:nvPr>
        </p:nvSpPr>
        <p:spPr>
          <a:xfrm>
            <a:off x="4652169" y="1447800"/>
            <a:ext cx="3931920" cy="3489960"/>
          </a:xfrm>
        </p:spPr>
        <p:txBody>
          <a:bodyPr/>
          <a:lstStyle>
            <a:lvl1pPr algn="l">
              <a:defRPr sz="2400"/>
            </a:lvl1pPr>
            <a:lvl2pPr algn="l">
              <a:defRPr sz="2000"/>
            </a:lvl2pPr>
            <a:lvl3pPr algn="l">
              <a:defRPr sz="1800"/>
            </a:lvl3pPr>
            <a:lvl4pPr algn="l">
              <a:defRPr sz="1600"/>
            </a:lvl4pPr>
            <a:lvl5pPr algn="l">
              <a:defRPr sz="16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6 Marcador de fecha"/>
          <p:cNvSpPr>
            <a:spLocks noGrp="1"/>
          </p:cNvSpPr>
          <p:nvPr>
            <p:ph type="dt" sz="half" idx="10"/>
          </p:nvPr>
        </p:nvSpPr>
        <p:spPr/>
        <p:txBody>
          <a:bodyPr/>
          <a:lstStyle>
            <a:lvl1pPr fontAlgn="auto">
              <a:spcBef>
                <a:spcPts val="0"/>
              </a:spcBef>
              <a:spcAft>
                <a:spcPts val="0"/>
              </a:spcAft>
              <a:defRPr smtClean="0">
                <a:latin typeface="+mn-lt"/>
                <a:cs typeface="+mn-cs"/>
              </a:defRPr>
            </a:lvl1pPr>
            <a:extLst/>
          </a:lstStyle>
          <a:p>
            <a:pPr>
              <a:defRPr/>
            </a:pPr>
            <a:fld id="{10D91C18-1C77-44A9-A8C2-E3AF96505BE6}" type="datetime1">
              <a:rPr lang="es-CO"/>
              <a:pPr>
                <a:defRPr/>
              </a:pPr>
              <a:t>28/09/2011</a:t>
            </a:fld>
            <a:endParaRPr lang="es-CO"/>
          </a:p>
        </p:txBody>
      </p:sp>
      <p:sp>
        <p:nvSpPr>
          <p:cNvPr id="8" name="7 Marcador de pie de página"/>
          <p:cNvSpPr>
            <a:spLocks noGrp="1"/>
          </p:cNvSpPr>
          <p:nvPr>
            <p:ph type="ftr" sz="quarter" idx="11"/>
          </p:nvPr>
        </p:nvSpPr>
        <p:spPr/>
        <p:txBody>
          <a:bodyPr/>
          <a:lstStyle>
            <a:lvl1pPr fontAlgn="auto">
              <a:spcBef>
                <a:spcPts val="0"/>
              </a:spcBef>
              <a:spcAft>
                <a:spcPts val="0"/>
              </a:spcAft>
              <a:defRPr smtClean="0">
                <a:latin typeface="+mn-lt"/>
                <a:cs typeface="+mn-cs"/>
              </a:defRPr>
            </a:lvl1pPr>
            <a:extLst/>
          </a:lstStyle>
          <a:p>
            <a:pPr>
              <a:defRPr/>
            </a:pPr>
            <a:r>
              <a:rPr lang="es-CO"/>
              <a:t>Ing. Sonia Godoy Hortua</a:t>
            </a:r>
          </a:p>
        </p:txBody>
      </p:sp>
      <p:sp>
        <p:nvSpPr>
          <p:cNvPr id="9" name="8 Marcador de número de diapositiva"/>
          <p:cNvSpPr>
            <a:spLocks noGrp="1"/>
          </p:cNvSpPr>
          <p:nvPr>
            <p:ph type="sldNum" sz="quarter" idx="12"/>
          </p:nvPr>
        </p:nvSpPr>
        <p:spPr/>
        <p:txBody>
          <a:bodyPr/>
          <a:lstStyle>
            <a:lvl1pPr fontAlgn="auto">
              <a:spcBef>
                <a:spcPts val="0"/>
              </a:spcBef>
              <a:spcAft>
                <a:spcPts val="0"/>
              </a:spcAft>
              <a:defRPr>
                <a:latin typeface="+mn-lt"/>
                <a:cs typeface="+mn-cs"/>
              </a:defRPr>
            </a:lvl1pPr>
            <a:extLst/>
          </a:lstStyle>
          <a:p>
            <a:pPr>
              <a:defRPr/>
            </a:pPr>
            <a:fld id="{3401C495-4D31-4161-AA4B-06D5A9416657}" type="slidenum">
              <a:rPr lang="es-CO"/>
              <a:pPr>
                <a:defRPr/>
              </a:pPr>
              <a:t>‹Nº›</a:t>
            </a:fld>
            <a:endParaRPr lang="es-CO"/>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lang="es-ES" smtClean="0"/>
              <a:t>Haga clic para modificar el estilo de título del patrón</a:t>
            </a:r>
            <a:endParaRPr lang="en-US"/>
          </a:p>
        </p:txBody>
      </p:sp>
      <p:sp>
        <p:nvSpPr>
          <p:cNvPr id="3" name="2 Marcador de fecha"/>
          <p:cNvSpPr>
            <a:spLocks noGrp="1"/>
          </p:cNvSpPr>
          <p:nvPr>
            <p:ph type="dt" sz="half" idx="10"/>
          </p:nvPr>
        </p:nvSpPr>
        <p:spPr/>
        <p:txBody>
          <a:bodyPr/>
          <a:lstStyle>
            <a:lvl1pPr fontAlgn="auto">
              <a:spcBef>
                <a:spcPts val="0"/>
              </a:spcBef>
              <a:spcAft>
                <a:spcPts val="0"/>
              </a:spcAft>
              <a:defRPr smtClean="0">
                <a:latin typeface="+mn-lt"/>
                <a:cs typeface="+mn-cs"/>
              </a:defRPr>
            </a:lvl1pPr>
            <a:extLst/>
          </a:lstStyle>
          <a:p>
            <a:pPr>
              <a:defRPr/>
            </a:pPr>
            <a:fld id="{0BFD0110-DAAA-4453-BEF3-4AB6573720B8}" type="datetime1">
              <a:rPr lang="es-CO"/>
              <a:pPr>
                <a:defRPr/>
              </a:pPr>
              <a:t>28/09/2011</a:t>
            </a:fld>
            <a:endParaRPr lang="es-CO"/>
          </a:p>
        </p:txBody>
      </p:sp>
      <p:sp>
        <p:nvSpPr>
          <p:cNvPr id="4" name="3 Marcador de pie de página"/>
          <p:cNvSpPr>
            <a:spLocks noGrp="1"/>
          </p:cNvSpPr>
          <p:nvPr>
            <p:ph type="ftr" sz="quarter" idx="11"/>
          </p:nvPr>
        </p:nvSpPr>
        <p:spPr/>
        <p:txBody>
          <a:bodyPr/>
          <a:lstStyle>
            <a:lvl1pPr algn="r" eaLnBrk="1" fontAlgn="auto" hangingPunct="1">
              <a:spcBef>
                <a:spcPts val="0"/>
              </a:spcBef>
              <a:spcAft>
                <a:spcPts val="0"/>
              </a:spcAft>
              <a:defRPr smtClean="0">
                <a:latin typeface="Century Schoolbook" pitchFamily="18" charset="0"/>
                <a:cs typeface="+mn-cs"/>
              </a:defRPr>
            </a:lvl1pPr>
            <a:extLst/>
          </a:lstStyle>
          <a:p>
            <a:pPr>
              <a:defRPr/>
            </a:pPr>
            <a:r>
              <a:rPr lang="es-ES"/>
              <a:t>Ing. Sonia Godoy Hortua</a:t>
            </a:r>
          </a:p>
        </p:txBody>
      </p:sp>
      <p:sp>
        <p:nvSpPr>
          <p:cNvPr id="5" name="4 Marcador de número de diapositiva"/>
          <p:cNvSpPr>
            <a:spLocks noGrp="1"/>
          </p:cNvSpPr>
          <p:nvPr>
            <p:ph type="sldNum" sz="quarter" idx="12"/>
          </p:nvPr>
        </p:nvSpPr>
        <p:spPr/>
        <p:txBody>
          <a:bodyPr/>
          <a:lstStyle>
            <a:lvl1pPr fontAlgn="auto">
              <a:spcBef>
                <a:spcPts val="0"/>
              </a:spcBef>
              <a:spcAft>
                <a:spcPts val="0"/>
              </a:spcAft>
              <a:defRPr>
                <a:latin typeface="+mn-lt"/>
                <a:cs typeface="+mn-cs"/>
              </a:defRPr>
            </a:lvl1pPr>
            <a:extLst/>
          </a:lstStyle>
          <a:p>
            <a:pPr>
              <a:defRPr/>
            </a:pPr>
            <a:fld id="{B77E6C50-6FFF-46A9-843C-264BF9819A51}" type="slidenum">
              <a:rPr lang="es-CO"/>
              <a:pPr>
                <a:defRPr/>
              </a:pPr>
              <a:t>‹Nº›</a:t>
            </a:fld>
            <a:endParaRPr lang="es-CO"/>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1 Rectángulo redondeado"/>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solidFill>
                <a:prstClr val="white"/>
              </a:solidFill>
            </a:endParaRPr>
          </a:p>
        </p:txBody>
      </p:sp>
      <p:sp>
        <p:nvSpPr>
          <p:cNvPr id="3" name="1 Marcador de fecha"/>
          <p:cNvSpPr>
            <a:spLocks noGrp="1"/>
          </p:cNvSpPr>
          <p:nvPr>
            <p:ph type="dt" sz="half" idx="10"/>
          </p:nvPr>
        </p:nvSpPr>
        <p:spPr/>
        <p:txBody>
          <a:bodyPr/>
          <a:lstStyle>
            <a:lvl1pPr fontAlgn="auto">
              <a:spcBef>
                <a:spcPts val="0"/>
              </a:spcBef>
              <a:spcAft>
                <a:spcPts val="0"/>
              </a:spcAft>
              <a:defRPr smtClean="0">
                <a:latin typeface="+mn-lt"/>
                <a:cs typeface="+mn-cs"/>
              </a:defRPr>
            </a:lvl1pPr>
            <a:extLst/>
          </a:lstStyle>
          <a:p>
            <a:pPr>
              <a:defRPr/>
            </a:pPr>
            <a:fld id="{C1DB72D0-D8B5-4294-B05E-AE0A2CC18FCE}" type="datetime1">
              <a:rPr lang="es-CO"/>
              <a:pPr>
                <a:defRPr/>
              </a:pPr>
              <a:t>28/09/2011</a:t>
            </a:fld>
            <a:endParaRPr lang="es-CO"/>
          </a:p>
        </p:txBody>
      </p:sp>
      <p:sp>
        <p:nvSpPr>
          <p:cNvPr id="4" name="2 Marcador de pie de página"/>
          <p:cNvSpPr>
            <a:spLocks noGrp="1"/>
          </p:cNvSpPr>
          <p:nvPr>
            <p:ph type="ftr" sz="quarter" idx="11"/>
          </p:nvPr>
        </p:nvSpPr>
        <p:spPr/>
        <p:txBody>
          <a:bodyPr/>
          <a:lstStyle>
            <a:lvl1pPr fontAlgn="auto">
              <a:spcBef>
                <a:spcPts val="0"/>
              </a:spcBef>
              <a:spcAft>
                <a:spcPts val="0"/>
              </a:spcAft>
              <a:defRPr smtClean="0">
                <a:latin typeface="+mn-lt"/>
                <a:cs typeface="+mn-cs"/>
              </a:defRPr>
            </a:lvl1pPr>
            <a:extLst/>
          </a:lstStyle>
          <a:p>
            <a:pPr>
              <a:defRPr/>
            </a:pPr>
            <a:r>
              <a:rPr lang="es-CO"/>
              <a:t>Ing. Sonia Godoy Hortua</a:t>
            </a:r>
          </a:p>
        </p:txBody>
      </p:sp>
      <p:sp>
        <p:nvSpPr>
          <p:cNvPr id="5" name="3 Marcador de número de diapositiva"/>
          <p:cNvSpPr>
            <a:spLocks noGrp="1"/>
          </p:cNvSpPr>
          <p:nvPr>
            <p:ph type="sldNum" sz="quarter" idx="12"/>
          </p:nvPr>
        </p:nvSpPr>
        <p:spPr/>
        <p:txBody>
          <a:bodyPr/>
          <a:lstStyle>
            <a:lvl1pPr fontAlgn="auto">
              <a:spcBef>
                <a:spcPts val="0"/>
              </a:spcBef>
              <a:spcAft>
                <a:spcPts val="0"/>
              </a:spcAft>
              <a:defRPr>
                <a:latin typeface="+mn-lt"/>
                <a:cs typeface="+mn-cs"/>
              </a:defRPr>
            </a:lvl1pPr>
            <a:extLst/>
          </a:lstStyle>
          <a:p>
            <a:pPr>
              <a:defRPr/>
            </a:pPr>
            <a:fld id="{6836359E-DE57-4778-9DD1-4EB470A6A4C3}" type="slidenum">
              <a:rPr lang="es-CO"/>
              <a:pPr>
                <a:defRPr/>
              </a:pPr>
              <a:t>‹Nº›</a:t>
            </a:fld>
            <a:endParaRPr lang="es-CO"/>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5538784" y="533400"/>
            <a:ext cx="2971800" cy="914400"/>
          </a:xfrm>
        </p:spPr>
        <p:txBody>
          <a:bodyPr/>
          <a:lstStyle>
            <a:lvl1pPr algn="l">
              <a:buNone/>
              <a:defRPr sz="2200" b="1">
                <a:solidFill>
                  <a:schemeClr val="accent1"/>
                </a:solidFill>
              </a:defRPr>
            </a:lvl1pPr>
            <a:extLst/>
          </a:lstStyle>
          <a:p>
            <a:r>
              <a:rPr lang="es-ES" smtClean="0"/>
              <a:t>Haga clic para modificar el estilo de título del patrón</a:t>
            </a:r>
            <a:endParaRPr lang="en-US"/>
          </a:p>
        </p:txBody>
      </p:sp>
      <p:sp>
        <p:nvSpPr>
          <p:cNvPr id="3" name="2 Marcador de texto"/>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4 Marcador de fecha"/>
          <p:cNvSpPr>
            <a:spLocks noGrp="1"/>
          </p:cNvSpPr>
          <p:nvPr>
            <p:ph type="dt" sz="half" idx="10"/>
          </p:nvPr>
        </p:nvSpPr>
        <p:spPr/>
        <p:txBody>
          <a:bodyPr/>
          <a:lstStyle>
            <a:lvl1pPr fontAlgn="auto">
              <a:spcBef>
                <a:spcPts val="0"/>
              </a:spcBef>
              <a:spcAft>
                <a:spcPts val="0"/>
              </a:spcAft>
              <a:defRPr smtClean="0">
                <a:latin typeface="+mn-lt"/>
                <a:cs typeface="+mn-cs"/>
              </a:defRPr>
            </a:lvl1pPr>
            <a:extLst/>
          </a:lstStyle>
          <a:p>
            <a:pPr>
              <a:defRPr/>
            </a:pPr>
            <a:fld id="{0EA21744-A1A5-404E-96BF-1DFFE49C4699}" type="datetime1">
              <a:rPr lang="es-CO"/>
              <a:pPr>
                <a:defRPr/>
              </a:pPr>
              <a:t>28/09/2011</a:t>
            </a:fld>
            <a:endParaRPr lang="es-CO"/>
          </a:p>
        </p:txBody>
      </p:sp>
      <p:sp>
        <p:nvSpPr>
          <p:cNvPr id="6" name="5 Marcador de pie de página"/>
          <p:cNvSpPr>
            <a:spLocks noGrp="1"/>
          </p:cNvSpPr>
          <p:nvPr>
            <p:ph type="ftr" sz="quarter" idx="11"/>
          </p:nvPr>
        </p:nvSpPr>
        <p:spPr/>
        <p:txBody>
          <a:bodyPr/>
          <a:lstStyle>
            <a:lvl1pPr fontAlgn="auto">
              <a:spcBef>
                <a:spcPts val="0"/>
              </a:spcBef>
              <a:spcAft>
                <a:spcPts val="0"/>
              </a:spcAft>
              <a:defRPr smtClean="0">
                <a:latin typeface="+mn-lt"/>
                <a:cs typeface="+mn-cs"/>
              </a:defRPr>
            </a:lvl1pPr>
            <a:extLst/>
          </a:lstStyle>
          <a:p>
            <a:pPr>
              <a:defRPr/>
            </a:pPr>
            <a:r>
              <a:rPr lang="es-CO"/>
              <a:t>Ing. Sonia Godoy Hortua</a:t>
            </a:r>
          </a:p>
        </p:txBody>
      </p:sp>
      <p:sp>
        <p:nvSpPr>
          <p:cNvPr id="7" name="6 Marcador de número de diapositiva"/>
          <p:cNvSpPr>
            <a:spLocks noGrp="1"/>
          </p:cNvSpPr>
          <p:nvPr>
            <p:ph type="sldNum" sz="quarter" idx="12"/>
          </p:nvPr>
        </p:nvSpPr>
        <p:spPr/>
        <p:txBody>
          <a:bodyPr/>
          <a:lstStyle>
            <a:lvl1pPr fontAlgn="auto">
              <a:spcBef>
                <a:spcPts val="0"/>
              </a:spcBef>
              <a:spcAft>
                <a:spcPts val="0"/>
              </a:spcAft>
              <a:defRPr>
                <a:latin typeface="+mn-lt"/>
                <a:cs typeface="+mn-cs"/>
              </a:defRPr>
            </a:lvl1pPr>
            <a:extLst/>
          </a:lstStyle>
          <a:p>
            <a:pPr>
              <a:defRPr/>
            </a:pPr>
            <a:fld id="{BA20E27B-9923-4679-92F4-FD321025A99F}" type="slidenum">
              <a:rPr lang="es-CO"/>
              <a:pPr>
                <a:defRPr/>
              </a:pPr>
              <a:t>‹Nº›</a:t>
            </a:fld>
            <a:endParaRPr lang="es-CO"/>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5" name="4 Rectángulo redondeado"/>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solidFill>
                <a:prstClr val="white"/>
              </a:solidFill>
            </a:endParaRPr>
          </a:p>
        </p:txBody>
      </p:sp>
      <p:sp>
        <p:nvSpPr>
          <p:cNvPr id="6" name="5 Redondear rectángulo de esquina sencilla"/>
          <p:cNvSpPr/>
          <p:nvPr/>
        </p:nvSpPr>
        <p:spPr>
          <a:xfrm>
            <a:off x="6400800" y="433388"/>
            <a:ext cx="2324100"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solidFill>
                <a:prstClr val="white"/>
              </a:solidFill>
            </a:endParaRPr>
          </a:p>
        </p:txBody>
      </p:sp>
      <p:sp>
        <p:nvSpPr>
          <p:cNvPr id="2" name="1 Título"/>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lang="es-ES" smtClean="0"/>
              <a:t>Haga clic para modificar el estilo de título del patrón</a:t>
            </a:r>
            <a:endParaRPr lang="en-US"/>
          </a:p>
        </p:txBody>
      </p:sp>
      <p:sp>
        <p:nvSpPr>
          <p:cNvPr id="4" name="3 Marcador de texto"/>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3" name="2 Marcador de posición de imagen"/>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normAutofit/>
          </a:bodyPr>
          <a:lstStyle>
            <a:lvl1pPr marL="0" indent="0">
              <a:buNone/>
              <a:defRPr sz="3200"/>
            </a:lvl1pPr>
            <a:extLst/>
          </a:lstStyle>
          <a:p>
            <a:pPr lvl="0"/>
            <a:r>
              <a:rPr lang="es-ES" noProof="0" smtClean="0"/>
              <a:t>Haga clic en el icono para agregar una imagen</a:t>
            </a:r>
            <a:endParaRPr lang="en-US" noProof="0"/>
          </a:p>
        </p:txBody>
      </p:sp>
      <p:sp>
        <p:nvSpPr>
          <p:cNvPr id="7" name="4 Marcador de fecha"/>
          <p:cNvSpPr>
            <a:spLocks noGrp="1"/>
          </p:cNvSpPr>
          <p:nvPr>
            <p:ph type="dt" sz="half" idx="10"/>
          </p:nvPr>
        </p:nvSpPr>
        <p:spPr/>
        <p:txBody>
          <a:bodyPr/>
          <a:lstStyle>
            <a:lvl1pPr fontAlgn="auto">
              <a:spcBef>
                <a:spcPts val="0"/>
              </a:spcBef>
              <a:spcAft>
                <a:spcPts val="0"/>
              </a:spcAft>
              <a:defRPr smtClean="0">
                <a:latin typeface="+mn-lt"/>
                <a:cs typeface="+mn-cs"/>
              </a:defRPr>
            </a:lvl1pPr>
            <a:extLst/>
          </a:lstStyle>
          <a:p>
            <a:pPr>
              <a:defRPr/>
            </a:pPr>
            <a:fld id="{411E0CE0-702D-474F-A8AF-EE274AFDE55C}" type="datetime1">
              <a:rPr lang="es-CO"/>
              <a:pPr>
                <a:defRPr/>
              </a:pPr>
              <a:t>28/09/2011</a:t>
            </a:fld>
            <a:endParaRPr lang="es-CO"/>
          </a:p>
        </p:txBody>
      </p:sp>
      <p:sp>
        <p:nvSpPr>
          <p:cNvPr id="8" name="5 Marcador de pie de página"/>
          <p:cNvSpPr>
            <a:spLocks noGrp="1"/>
          </p:cNvSpPr>
          <p:nvPr>
            <p:ph type="ftr" sz="quarter" idx="11"/>
          </p:nvPr>
        </p:nvSpPr>
        <p:spPr/>
        <p:txBody>
          <a:bodyPr/>
          <a:lstStyle>
            <a:lvl1pPr fontAlgn="auto">
              <a:spcBef>
                <a:spcPts val="0"/>
              </a:spcBef>
              <a:spcAft>
                <a:spcPts val="0"/>
              </a:spcAft>
              <a:defRPr smtClean="0">
                <a:latin typeface="+mn-lt"/>
                <a:cs typeface="+mn-cs"/>
              </a:defRPr>
            </a:lvl1pPr>
            <a:extLst/>
          </a:lstStyle>
          <a:p>
            <a:pPr>
              <a:defRPr/>
            </a:pPr>
            <a:r>
              <a:rPr lang="es-CO"/>
              <a:t>Ing. Sonia Godoy Hortua</a:t>
            </a:r>
          </a:p>
        </p:txBody>
      </p:sp>
      <p:sp>
        <p:nvSpPr>
          <p:cNvPr id="9" name="6 Marcador de número de diapositiva"/>
          <p:cNvSpPr>
            <a:spLocks noGrp="1"/>
          </p:cNvSpPr>
          <p:nvPr>
            <p:ph type="sldNum" sz="quarter" idx="12"/>
          </p:nvPr>
        </p:nvSpPr>
        <p:spPr/>
        <p:txBody>
          <a:bodyPr/>
          <a:lstStyle>
            <a:lvl1pPr fontAlgn="auto">
              <a:spcBef>
                <a:spcPts val="0"/>
              </a:spcBef>
              <a:spcAft>
                <a:spcPts val="0"/>
              </a:spcAft>
              <a:defRPr>
                <a:latin typeface="+mn-lt"/>
                <a:cs typeface="+mn-cs"/>
              </a:defRPr>
            </a:lvl1pPr>
            <a:extLst/>
          </a:lstStyle>
          <a:p>
            <a:pPr>
              <a:defRPr/>
            </a:pPr>
            <a:fld id="{76794689-CDD6-4F24-9D96-AA1FCD675019}" type="slidenum">
              <a:rPr lang="es-CO"/>
              <a:pPr>
                <a:defRPr/>
              </a:pPr>
              <a:t>‹Nº›</a:t>
            </a:fld>
            <a:endParaRPr lang="es-CO"/>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a:xfrm>
            <a:off x="502920" y="4983480"/>
            <a:ext cx="8183880" cy="1051560"/>
          </a:xfrm>
        </p:spPr>
        <p:txBody>
          <a:bodyPr/>
          <a:lstStyle>
            <a:extLs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502920" y="530352"/>
            <a:ext cx="8183880" cy="4187952"/>
          </a:xfrm>
        </p:spPr>
        <p:txBody>
          <a:bodyPr vert="eaVert"/>
          <a:lstStyle>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fecha"/>
          <p:cNvSpPr>
            <a:spLocks noGrp="1"/>
          </p:cNvSpPr>
          <p:nvPr>
            <p:ph type="dt" sz="half" idx="10"/>
          </p:nvPr>
        </p:nvSpPr>
        <p:spPr/>
        <p:txBody>
          <a:bodyPr/>
          <a:lstStyle>
            <a:lvl1pPr fontAlgn="auto">
              <a:spcBef>
                <a:spcPts val="0"/>
              </a:spcBef>
              <a:spcAft>
                <a:spcPts val="0"/>
              </a:spcAft>
              <a:defRPr smtClean="0">
                <a:latin typeface="+mn-lt"/>
                <a:cs typeface="+mn-cs"/>
              </a:defRPr>
            </a:lvl1pPr>
            <a:extLst/>
          </a:lstStyle>
          <a:p>
            <a:pPr>
              <a:defRPr/>
            </a:pPr>
            <a:fld id="{D74D49E2-26A6-45AB-87E6-9E0F7894F7A6}" type="datetime1">
              <a:rPr lang="es-CO"/>
              <a:pPr>
                <a:defRPr/>
              </a:pPr>
              <a:t>28/09/2011</a:t>
            </a:fld>
            <a:endParaRPr lang="es-CO"/>
          </a:p>
        </p:txBody>
      </p:sp>
      <p:sp>
        <p:nvSpPr>
          <p:cNvPr id="5" name="4 Marcador de pie de página"/>
          <p:cNvSpPr>
            <a:spLocks noGrp="1"/>
          </p:cNvSpPr>
          <p:nvPr>
            <p:ph type="ftr" sz="quarter" idx="11"/>
          </p:nvPr>
        </p:nvSpPr>
        <p:spPr/>
        <p:txBody>
          <a:bodyPr/>
          <a:lstStyle>
            <a:lvl1pPr fontAlgn="auto">
              <a:spcBef>
                <a:spcPts val="0"/>
              </a:spcBef>
              <a:spcAft>
                <a:spcPts val="0"/>
              </a:spcAft>
              <a:defRPr smtClean="0">
                <a:latin typeface="+mn-lt"/>
                <a:cs typeface="+mn-cs"/>
              </a:defRPr>
            </a:lvl1pPr>
            <a:extLst/>
          </a:lstStyle>
          <a:p>
            <a:pPr>
              <a:defRPr/>
            </a:pPr>
            <a:r>
              <a:rPr lang="es-CO"/>
              <a:t>Ing. Sonia Godoy Hortua</a:t>
            </a:r>
          </a:p>
        </p:txBody>
      </p:sp>
      <p:sp>
        <p:nvSpPr>
          <p:cNvPr id="6" name="5 Marcador de número de diapositiva"/>
          <p:cNvSpPr>
            <a:spLocks noGrp="1"/>
          </p:cNvSpPr>
          <p:nvPr>
            <p:ph type="sldNum" sz="quarter" idx="12"/>
          </p:nvPr>
        </p:nvSpPr>
        <p:spPr/>
        <p:txBody>
          <a:bodyPr/>
          <a:lstStyle>
            <a:lvl1pPr fontAlgn="auto">
              <a:spcBef>
                <a:spcPts val="0"/>
              </a:spcBef>
              <a:spcAft>
                <a:spcPts val="0"/>
              </a:spcAft>
              <a:defRPr>
                <a:latin typeface="+mn-lt"/>
                <a:cs typeface="+mn-cs"/>
              </a:defRPr>
            </a:lvl1pPr>
            <a:extLst/>
          </a:lstStyle>
          <a:p>
            <a:pPr>
              <a:defRPr/>
            </a:pPr>
            <a:fld id="{E7A5596A-C55B-4AD4-B224-D654CB90F555}" type="slidenum">
              <a:rPr lang="es-CO"/>
              <a:pPr>
                <a:defRPr/>
              </a:pPr>
              <a:t>‹Nº›</a:t>
            </a:fld>
            <a:endParaRPr lang="es-CO"/>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533404"/>
            <a:ext cx="1981200" cy="5257799"/>
          </a:xfrm>
        </p:spPr>
        <p:txBody>
          <a:bodyPr vert="eaVert"/>
          <a:lstStyle>
            <a:extLs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533400" y="533402"/>
            <a:ext cx="5943600" cy="5257801"/>
          </a:xfrm>
        </p:spPr>
        <p:txBody>
          <a:bodyPr vert="eaVert"/>
          <a:lstStyle>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fecha"/>
          <p:cNvSpPr>
            <a:spLocks noGrp="1"/>
          </p:cNvSpPr>
          <p:nvPr>
            <p:ph type="dt" sz="half" idx="10"/>
          </p:nvPr>
        </p:nvSpPr>
        <p:spPr/>
        <p:txBody>
          <a:bodyPr/>
          <a:lstStyle>
            <a:lvl1pPr fontAlgn="auto">
              <a:spcBef>
                <a:spcPts val="0"/>
              </a:spcBef>
              <a:spcAft>
                <a:spcPts val="0"/>
              </a:spcAft>
              <a:defRPr smtClean="0">
                <a:latin typeface="+mn-lt"/>
                <a:cs typeface="+mn-cs"/>
              </a:defRPr>
            </a:lvl1pPr>
            <a:extLst/>
          </a:lstStyle>
          <a:p>
            <a:pPr>
              <a:defRPr/>
            </a:pPr>
            <a:fld id="{1BBD8A67-99E6-4B6B-89AA-4EB41BAA54D2}" type="datetime1">
              <a:rPr lang="es-CO"/>
              <a:pPr>
                <a:defRPr/>
              </a:pPr>
              <a:t>28/09/2011</a:t>
            </a:fld>
            <a:endParaRPr lang="es-CO"/>
          </a:p>
        </p:txBody>
      </p:sp>
      <p:sp>
        <p:nvSpPr>
          <p:cNvPr id="5" name="4 Marcador de pie de página"/>
          <p:cNvSpPr>
            <a:spLocks noGrp="1"/>
          </p:cNvSpPr>
          <p:nvPr>
            <p:ph type="ftr" sz="quarter" idx="11"/>
          </p:nvPr>
        </p:nvSpPr>
        <p:spPr/>
        <p:txBody>
          <a:bodyPr/>
          <a:lstStyle>
            <a:lvl1pPr fontAlgn="auto">
              <a:spcBef>
                <a:spcPts val="0"/>
              </a:spcBef>
              <a:spcAft>
                <a:spcPts val="0"/>
              </a:spcAft>
              <a:defRPr smtClean="0">
                <a:latin typeface="+mn-lt"/>
                <a:cs typeface="+mn-cs"/>
              </a:defRPr>
            </a:lvl1pPr>
            <a:extLst/>
          </a:lstStyle>
          <a:p>
            <a:pPr>
              <a:defRPr/>
            </a:pPr>
            <a:r>
              <a:rPr lang="es-CO"/>
              <a:t>Ing. Sonia Godoy Hortua</a:t>
            </a:r>
          </a:p>
        </p:txBody>
      </p:sp>
      <p:sp>
        <p:nvSpPr>
          <p:cNvPr id="6" name="5 Marcador de número de diapositiva"/>
          <p:cNvSpPr>
            <a:spLocks noGrp="1"/>
          </p:cNvSpPr>
          <p:nvPr>
            <p:ph type="sldNum" sz="quarter" idx="12"/>
          </p:nvPr>
        </p:nvSpPr>
        <p:spPr/>
        <p:txBody>
          <a:bodyPr/>
          <a:lstStyle>
            <a:lvl1pPr fontAlgn="auto">
              <a:spcBef>
                <a:spcPts val="0"/>
              </a:spcBef>
              <a:spcAft>
                <a:spcPts val="0"/>
              </a:spcAft>
              <a:defRPr>
                <a:latin typeface="+mn-lt"/>
                <a:cs typeface="+mn-cs"/>
              </a:defRPr>
            </a:lvl1pPr>
            <a:extLst/>
          </a:lstStyle>
          <a:p>
            <a:pPr>
              <a:defRPr/>
            </a:pPr>
            <a:fld id="{C811A382-01C6-463E-ACA4-7FEDF42EC978}" type="slidenum">
              <a:rPr lang="es-CO"/>
              <a:pPr>
                <a:defRPr/>
              </a:pPr>
              <a:t>‹Nº›</a:t>
            </a:fld>
            <a:endParaRPr lang="es-C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4" name="3 Conector recto"/>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solidFill>
                <a:prstClr val="black"/>
              </a:solidFill>
              <a:latin typeface="+mn-lt"/>
              <a:cs typeface="Arial" charset="0"/>
            </a:endParaRPr>
          </a:p>
        </p:txBody>
      </p:sp>
      <p:sp>
        <p:nvSpPr>
          <p:cNvPr id="5" name="4 Conector recto"/>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solidFill>
                <a:prstClr val="black"/>
              </a:solidFill>
              <a:latin typeface="+mn-lt"/>
              <a:cs typeface="Arial" charset="0"/>
            </a:endParaRPr>
          </a:p>
        </p:txBody>
      </p:sp>
      <p:sp>
        <p:nvSpPr>
          <p:cNvPr id="6" name="5 Conector recto"/>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solidFill>
                <a:prstClr val="black"/>
              </a:solidFill>
              <a:latin typeface="+mn-lt"/>
              <a:cs typeface="Arial" charset="0"/>
            </a:endParaRPr>
          </a:p>
        </p:txBody>
      </p:sp>
      <p:sp>
        <p:nvSpPr>
          <p:cNvPr id="7" name="6 Rectángulo"/>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9" name="8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solidFill>
                <a:prstClr val="black"/>
              </a:solidFill>
              <a:latin typeface="+mn-lt"/>
              <a:cs typeface="Arial" charset="0"/>
            </a:endParaRPr>
          </a:p>
        </p:txBody>
      </p:sp>
      <p:sp>
        <p:nvSpPr>
          <p:cNvPr id="10" name="9 Elipse"/>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solidFill>
                <a:prstClr val="white"/>
              </a:solidFill>
            </a:endParaRPr>
          </a:p>
        </p:txBody>
      </p:sp>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8" name="7 Marcador de contenido"/>
          <p:cNvSpPr>
            <a:spLocks noGrp="1"/>
          </p:cNvSpPr>
          <p:nvPr>
            <p:ph sz="quarter" idx="1"/>
          </p:nvPr>
        </p:nvSpPr>
        <p:spPr>
          <a:xfrm>
            <a:off x="457200" y="1600200"/>
            <a:ext cx="7467600" cy="4873752"/>
          </a:xfrm>
        </p:spPr>
        <p:txBody>
          <a:body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n-US" dirty="0"/>
          </a:p>
        </p:txBody>
      </p:sp>
      <p:sp>
        <p:nvSpPr>
          <p:cNvPr id="11" name="6 Marcador de fecha"/>
          <p:cNvSpPr>
            <a:spLocks noGrp="1"/>
          </p:cNvSpPr>
          <p:nvPr>
            <p:ph type="dt" sz="half" idx="10"/>
          </p:nvPr>
        </p:nvSpPr>
        <p:spPr/>
        <p:txBody>
          <a:bodyPr/>
          <a:lstStyle>
            <a:lvl1pPr>
              <a:defRPr smtClean="0"/>
            </a:lvl1pPr>
          </a:lstStyle>
          <a:p>
            <a:pPr>
              <a:defRPr/>
            </a:pPr>
            <a:fld id="{CCCA6E5C-0E41-474F-B1F3-30B63FFE28D5}" type="datetime1">
              <a:rPr lang="es-CO"/>
              <a:pPr>
                <a:defRPr/>
              </a:pPr>
              <a:t>28/09/2011</a:t>
            </a:fld>
            <a:endParaRPr lang="es-CO"/>
          </a:p>
        </p:txBody>
      </p:sp>
      <p:sp>
        <p:nvSpPr>
          <p:cNvPr id="12" name="8 Marcador de número de diapositiva"/>
          <p:cNvSpPr>
            <a:spLocks noGrp="1"/>
          </p:cNvSpPr>
          <p:nvPr>
            <p:ph type="sldNum" sz="quarter" idx="11"/>
          </p:nvPr>
        </p:nvSpPr>
        <p:spPr/>
        <p:txBody>
          <a:bodyPr/>
          <a:lstStyle>
            <a:lvl1pPr>
              <a:defRPr/>
            </a:lvl1pPr>
          </a:lstStyle>
          <a:p>
            <a:pPr>
              <a:defRPr/>
            </a:pPr>
            <a:fld id="{3603688E-DF3C-41A8-849D-27DA5805DE3C}" type="slidenum">
              <a:rPr lang="es-CO"/>
              <a:pPr>
                <a:defRPr/>
              </a:pPr>
              <a:t>‹Nº›</a:t>
            </a:fld>
            <a:endParaRPr lang="es-CO" dirty="0"/>
          </a:p>
        </p:txBody>
      </p:sp>
      <p:sp>
        <p:nvSpPr>
          <p:cNvPr id="13" name="9 Marcador de pie de página"/>
          <p:cNvSpPr>
            <a:spLocks noGrp="1"/>
          </p:cNvSpPr>
          <p:nvPr>
            <p:ph type="ftr" sz="quarter" idx="12"/>
          </p:nvPr>
        </p:nvSpPr>
        <p:spPr/>
        <p:txBody>
          <a:bodyPr/>
          <a:lstStyle>
            <a:lvl1pPr algn="r">
              <a:defRPr smtClean="0">
                <a:latin typeface="Century Schoolbook" pitchFamily="18" charset="0"/>
              </a:defRPr>
            </a:lvl1pPr>
          </a:lstStyle>
          <a:p>
            <a:pPr>
              <a:defRPr/>
            </a:pPr>
            <a:r>
              <a:rPr lang="es-ES"/>
              <a:t>Ing. Sonia Godoy Hortua</a:t>
            </a:r>
            <a:endParaRPr lang="es-C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1">
        <a:schemeClr val="bg2"/>
      </p:bgRef>
    </p:bg>
    <p:spTree>
      <p:nvGrpSpPr>
        <p:cNvPr id="1" name=""/>
        <p:cNvGrpSpPr/>
        <p:nvPr/>
      </p:nvGrpSpPr>
      <p:grpSpPr>
        <a:xfrm>
          <a:off x="0" y="0"/>
          <a:ext cx="0" cy="0"/>
          <a:chOff x="0" y="0"/>
          <a:chExt cx="0" cy="0"/>
        </a:xfrm>
      </p:grpSpPr>
      <p:sp>
        <p:nvSpPr>
          <p:cNvPr id="4" name="3 Rectángulo"/>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5" name="4 Rectángulo"/>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6" name="5 Rectángulo"/>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7" name="6 Rectángulo"/>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8" name="7 Conector recto"/>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fontAlgn="auto">
              <a:spcBef>
                <a:spcPts val="0"/>
              </a:spcBef>
              <a:spcAft>
                <a:spcPts val="0"/>
              </a:spcAft>
              <a:defRPr/>
            </a:pPr>
            <a:endParaRPr lang="en-US">
              <a:solidFill>
                <a:prstClr val="white"/>
              </a:solidFill>
              <a:latin typeface="+mn-lt"/>
              <a:cs typeface="Arial" charset="0"/>
            </a:endParaRPr>
          </a:p>
        </p:txBody>
      </p:sp>
      <p:sp>
        <p:nvSpPr>
          <p:cNvPr id="9" name="8 Conector recto"/>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fontAlgn="auto">
              <a:spcBef>
                <a:spcPts val="0"/>
              </a:spcBef>
              <a:spcAft>
                <a:spcPts val="0"/>
              </a:spcAft>
              <a:defRPr/>
            </a:pPr>
            <a:endParaRPr lang="en-US">
              <a:solidFill>
                <a:prstClr val="white"/>
              </a:solidFill>
              <a:latin typeface="+mn-lt"/>
              <a:cs typeface="Arial" charset="0"/>
            </a:endParaRPr>
          </a:p>
        </p:txBody>
      </p:sp>
      <p:sp>
        <p:nvSpPr>
          <p:cNvPr id="10" name="9 Conector recto"/>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solidFill>
                <a:prstClr val="white"/>
              </a:solidFill>
              <a:latin typeface="+mn-lt"/>
              <a:cs typeface="Arial" charset="0"/>
            </a:endParaRPr>
          </a:p>
        </p:txBody>
      </p:sp>
      <p:sp>
        <p:nvSpPr>
          <p:cNvPr id="11" name="10 Conector recto"/>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fontAlgn="auto">
              <a:spcBef>
                <a:spcPts val="0"/>
              </a:spcBef>
              <a:spcAft>
                <a:spcPts val="0"/>
              </a:spcAft>
              <a:defRPr/>
            </a:pPr>
            <a:endParaRPr lang="en-US">
              <a:solidFill>
                <a:prstClr val="white"/>
              </a:solidFill>
              <a:latin typeface="+mn-lt"/>
              <a:cs typeface="Arial" charset="0"/>
            </a:endParaRPr>
          </a:p>
        </p:txBody>
      </p:sp>
      <p:sp>
        <p:nvSpPr>
          <p:cNvPr id="12" name="11 Conector recto"/>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solidFill>
                <a:prstClr val="white"/>
              </a:solidFill>
              <a:latin typeface="+mn-lt"/>
              <a:cs typeface="Arial" charset="0"/>
            </a:endParaRPr>
          </a:p>
        </p:txBody>
      </p:sp>
      <p:sp>
        <p:nvSpPr>
          <p:cNvPr id="13" name="12 Rectángulo"/>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solidFill>
                <a:prstClr val="white"/>
              </a:solidFill>
            </a:endParaRPr>
          </a:p>
        </p:txBody>
      </p:sp>
      <p:sp>
        <p:nvSpPr>
          <p:cNvPr id="14" name="13 Elipse"/>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solidFill>
                <a:prstClr val="white"/>
              </a:solidFill>
            </a:endParaRPr>
          </a:p>
        </p:txBody>
      </p:sp>
      <p:sp>
        <p:nvSpPr>
          <p:cNvPr id="15" name="14 Elipse"/>
          <p:cNvSpPr/>
          <p:nvPr/>
        </p:nvSpPr>
        <p:spPr bwMode="auto">
          <a:xfrm>
            <a:off x="1323975" y="4867275"/>
            <a:ext cx="642938"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solidFill>
                <a:prstClr val="white"/>
              </a:solidFill>
            </a:endParaRPr>
          </a:p>
        </p:txBody>
      </p:sp>
      <p:sp>
        <p:nvSpPr>
          <p:cNvPr id="16" name="15 Elipse"/>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solidFill>
                <a:prstClr val="white"/>
              </a:solidFill>
            </a:endParaRPr>
          </a:p>
        </p:txBody>
      </p:sp>
      <p:sp>
        <p:nvSpPr>
          <p:cNvPr id="17" name="16 Elipse"/>
          <p:cNvSpPr/>
          <p:nvPr/>
        </p:nvSpPr>
        <p:spPr bwMode="auto">
          <a:xfrm>
            <a:off x="1663700" y="5791200"/>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solidFill>
                <a:prstClr val="white"/>
              </a:solidFill>
            </a:endParaRPr>
          </a:p>
        </p:txBody>
      </p:sp>
      <p:sp>
        <p:nvSpPr>
          <p:cNvPr id="18" name="17 Elipse"/>
          <p:cNvSpPr/>
          <p:nvPr/>
        </p:nvSpPr>
        <p:spPr bwMode="auto">
          <a:xfrm>
            <a:off x="1879600" y="4479925"/>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solidFill>
                <a:prstClr val="white"/>
              </a:solidFill>
            </a:endParaRPr>
          </a:p>
        </p:txBody>
      </p:sp>
      <p:sp>
        <p:nvSpPr>
          <p:cNvPr id="19" name="18 Conector recto"/>
          <p:cNvSpPr>
            <a:spLocks noChangeShapeType="1"/>
          </p:cNvSpPr>
          <p:nvPr/>
        </p:nvSpPr>
        <p:spPr bwMode="auto">
          <a:xfrm>
            <a:off x="9097963"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solidFill>
                <a:prstClr val="white"/>
              </a:solidFill>
              <a:latin typeface="+mn-lt"/>
              <a:cs typeface="Arial" charset="0"/>
            </a:endParaRPr>
          </a:p>
        </p:txBody>
      </p:sp>
      <p:sp>
        <p:nvSpPr>
          <p:cNvPr id="2" name="1 Título"/>
          <p:cNvSpPr>
            <a:spLocks noGrp="1"/>
          </p:cNvSpPr>
          <p:nvPr>
            <p:ph type="title"/>
          </p:nvPr>
        </p:nvSpPr>
        <p:spPr>
          <a:xfrm>
            <a:off x="2286000" y="2895600"/>
            <a:ext cx="6172200" cy="2053590"/>
          </a:xfrm>
        </p:spPr>
        <p:txBody>
          <a:bodyPr/>
          <a:lstStyle>
            <a:lvl1pPr algn="l">
              <a:buNone/>
              <a:defRPr sz="3000" b="1" cap="small" baseline="0"/>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2286000" y="5010150"/>
            <a:ext cx="6172200" cy="1371600"/>
          </a:xfrm>
        </p:spPr>
        <p:txBody>
          <a:bodyPr/>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s-ES" smtClean="0"/>
              <a:t>Haga clic para modificar el estilo de texto del patrón</a:t>
            </a:r>
          </a:p>
        </p:txBody>
      </p:sp>
      <p:sp>
        <p:nvSpPr>
          <p:cNvPr id="20" name="3 Marcador de fecha"/>
          <p:cNvSpPr>
            <a:spLocks noGrp="1"/>
          </p:cNvSpPr>
          <p:nvPr>
            <p:ph type="dt" sz="half" idx="10"/>
          </p:nvPr>
        </p:nvSpPr>
        <p:spPr bwMode="auto">
          <a:xfrm rot="5400000">
            <a:off x="7762875" y="1169988"/>
            <a:ext cx="2286000" cy="381000"/>
          </a:xfrm>
        </p:spPr>
        <p:txBody>
          <a:bodyPr/>
          <a:lstStyle>
            <a:lvl1pPr>
              <a:defRPr smtClean="0">
                <a:solidFill>
                  <a:srgbClr val="FFF39D"/>
                </a:solidFill>
              </a:defRPr>
            </a:lvl1pPr>
          </a:lstStyle>
          <a:p>
            <a:pPr>
              <a:defRPr/>
            </a:pPr>
            <a:fld id="{07823C1E-702A-4186-B59B-04CFB4BCD48E}" type="datetime1">
              <a:rPr lang="es-CO"/>
              <a:pPr>
                <a:defRPr/>
              </a:pPr>
              <a:t>28/09/2011</a:t>
            </a:fld>
            <a:endParaRPr lang="es-CO"/>
          </a:p>
        </p:txBody>
      </p:sp>
      <p:sp>
        <p:nvSpPr>
          <p:cNvPr id="21" name="4 Marcador de pie de página"/>
          <p:cNvSpPr>
            <a:spLocks noGrp="1"/>
          </p:cNvSpPr>
          <p:nvPr>
            <p:ph type="ftr" sz="quarter" idx="11"/>
          </p:nvPr>
        </p:nvSpPr>
        <p:spPr bwMode="auto">
          <a:xfrm>
            <a:off x="4929188" y="6473825"/>
            <a:ext cx="3657600" cy="384175"/>
          </a:xfrm>
        </p:spPr>
        <p:txBody>
          <a:bodyPr/>
          <a:lstStyle>
            <a:lvl1pPr algn="r">
              <a:defRPr smtClean="0">
                <a:solidFill>
                  <a:srgbClr val="FFF39D"/>
                </a:solidFill>
              </a:defRPr>
            </a:lvl1pPr>
          </a:lstStyle>
          <a:p>
            <a:pPr>
              <a:defRPr/>
            </a:pPr>
            <a:r>
              <a:rPr lang="es-CO"/>
              <a:t>Ing. Sonia Godoy Hortua</a:t>
            </a:r>
            <a:endParaRPr lang="es-CO" dirty="0"/>
          </a:p>
        </p:txBody>
      </p:sp>
      <p:sp>
        <p:nvSpPr>
          <p:cNvPr id="22" name="5 Marcador de número de diapositiva"/>
          <p:cNvSpPr>
            <a:spLocks noGrp="1"/>
          </p:cNvSpPr>
          <p:nvPr>
            <p:ph type="sldNum" sz="quarter" idx="12"/>
          </p:nvPr>
        </p:nvSpPr>
        <p:spPr bwMode="auto">
          <a:xfrm>
            <a:off x="1339850" y="4929188"/>
            <a:ext cx="609600" cy="517525"/>
          </a:xfrm>
        </p:spPr>
        <p:txBody>
          <a:bodyPr/>
          <a:lstStyle>
            <a:lvl1pPr>
              <a:defRPr/>
            </a:lvl1pPr>
          </a:lstStyle>
          <a:p>
            <a:pPr>
              <a:defRPr/>
            </a:pPr>
            <a:fld id="{D08A2A87-A7E9-49BC-A054-948987124351}" type="slidenum">
              <a:rPr lang="es-CO"/>
              <a:pPr>
                <a:defRPr/>
              </a:pPr>
              <a:t>‹Nº›</a:t>
            </a:fld>
            <a:endParaRPr lang="es-CO"/>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3" name="2 Conector recto"/>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solidFill>
                <a:prstClr val="black"/>
              </a:solidFill>
              <a:latin typeface="+mn-lt"/>
              <a:cs typeface="Arial" charset="0"/>
            </a:endParaRPr>
          </a:p>
        </p:txBody>
      </p:sp>
      <p:sp>
        <p:nvSpPr>
          <p:cNvPr id="4" name="3 Conector recto"/>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solidFill>
                <a:prstClr val="black"/>
              </a:solidFill>
              <a:latin typeface="+mn-lt"/>
              <a:cs typeface="Arial" charset="0"/>
            </a:endParaRPr>
          </a:p>
        </p:txBody>
      </p:sp>
      <p:sp>
        <p:nvSpPr>
          <p:cNvPr id="5" name="4 Conector recto"/>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solidFill>
                <a:prstClr val="black"/>
              </a:solidFill>
              <a:latin typeface="+mn-lt"/>
              <a:cs typeface="Arial" charset="0"/>
            </a:endParaRPr>
          </a:p>
        </p:txBody>
      </p:sp>
      <p:sp>
        <p:nvSpPr>
          <p:cNvPr id="6" name="5 Rectángulo"/>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7" name="6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solidFill>
                <a:prstClr val="black"/>
              </a:solidFill>
              <a:latin typeface="+mn-lt"/>
              <a:cs typeface="Arial" charset="0"/>
            </a:endParaRPr>
          </a:p>
        </p:txBody>
      </p:sp>
      <p:sp>
        <p:nvSpPr>
          <p:cNvPr id="8" name="7 Elipse"/>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solidFill>
                <a:prstClr val="white"/>
              </a:solidFill>
            </a:endParaRPr>
          </a:p>
        </p:txBody>
      </p:sp>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9" name="5 Marcador de fecha"/>
          <p:cNvSpPr>
            <a:spLocks noGrp="1"/>
          </p:cNvSpPr>
          <p:nvPr>
            <p:ph type="dt" sz="half" idx="10"/>
          </p:nvPr>
        </p:nvSpPr>
        <p:spPr/>
        <p:txBody>
          <a:bodyPr/>
          <a:lstStyle>
            <a:lvl1pPr>
              <a:defRPr smtClean="0"/>
            </a:lvl1pPr>
          </a:lstStyle>
          <a:p>
            <a:pPr>
              <a:defRPr/>
            </a:pPr>
            <a:fld id="{9EBF133C-7050-412E-8704-19B7B9FCF2B9}" type="datetime1">
              <a:rPr lang="es-CO"/>
              <a:pPr>
                <a:defRPr/>
              </a:pPr>
              <a:t>28/09/2011</a:t>
            </a:fld>
            <a:endParaRPr lang="es-CO"/>
          </a:p>
        </p:txBody>
      </p:sp>
      <p:sp>
        <p:nvSpPr>
          <p:cNvPr id="10" name="6 Marcador de número de diapositiva"/>
          <p:cNvSpPr>
            <a:spLocks noGrp="1"/>
          </p:cNvSpPr>
          <p:nvPr>
            <p:ph type="sldNum" sz="quarter" idx="11"/>
          </p:nvPr>
        </p:nvSpPr>
        <p:spPr/>
        <p:txBody>
          <a:bodyPr/>
          <a:lstStyle>
            <a:lvl1pPr>
              <a:defRPr/>
            </a:lvl1pPr>
          </a:lstStyle>
          <a:p>
            <a:pPr>
              <a:defRPr/>
            </a:pPr>
            <a:fld id="{FC6174EC-384A-4DE7-8656-5E9FC9DA4448}" type="slidenum">
              <a:rPr lang="es-CO"/>
              <a:pPr>
                <a:defRPr/>
              </a:pPr>
              <a:t>‹Nº›</a:t>
            </a:fld>
            <a:endParaRPr lang="es-CO"/>
          </a:p>
        </p:txBody>
      </p:sp>
      <p:sp>
        <p:nvSpPr>
          <p:cNvPr id="11" name="7 Marcador de pie de página"/>
          <p:cNvSpPr>
            <a:spLocks noGrp="1"/>
          </p:cNvSpPr>
          <p:nvPr>
            <p:ph type="ftr" sz="quarter" idx="12"/>
          </p:nvPr>
        </p:nvSpPr>
        <p:spPr/>
        <p:txBody>
          <a:bodyPr/>
          <a:lstStyle>
            <a:lvl1pPr>
              <a:defRPr smtClean="0"/>
            </a:lvl1pPr>
          </a:lstStyle>
          <a:p>
            <a:pPr>
              <a:defRPr/>
            </a:pPr>
            <a:r>
              <a:rPr lang="es-CO"/>
              <a:t>Ing. Sonia Godoy Hortua</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5" name="4 Conector recto"/>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solidFill>
                <a:prstClr val="black"/>
              </a:solidFill>
              <a:latin typeface="+mn-lt"/>
              <a:cs typeface="Arial" charset="0"/>
            </a:endParaRPr>
          </a:p>
        </p:txBody>
      </p:sp>
      <p:sp>
        <p:nvSpPr>
          <p:cNvPr id="6" name="5 Conector recto"/>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solidFill>
                <a:prstClr val="black"/>
              </a:solidFill>
              <a:latin typeface="+mn-lt"/>
              <a:cs typeface="Arial" charset="0"/>
            </a:endParaRPr>
          </a:p>
        </p:txBody>
      </p:sp>
      <p:sp>
        <p:nvSpPr>
          <p:cNvPr id="7" name="6 Conector recto"/>
          <p:cNvSpPr>
            <a:spLocks noChangeShapeType="1"/>
          </p:cNvSpPr>
          <p:nvPr/>
        </p:nvSpPr>
        <p:spPr bwMode="auto">
          <a:xfrm>
            <a:off x="6192838" y="0"/>
            <a:ext cx="0" cy="6858000"/>
          </a:xfrm>
          <a:prstGeom prst="line">
            <a:avLst/>
          </a:prstGeom>
          <a:noFill/>
          <a:ln w="12700"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dirty="0">
              <a:solidFill>
                <a:prstClr val="black"/>
              </a:solidFill>
              <a:latin typeface="+mn-lt"/>
              <a:cs typeface="Arial" charset="0"/>
            </a:endParaRPr>
          </a:p>
        </p:txBody>
      </p:sp>
      <p:sp>
        <p:nvSpPr>
          <p:cNvPr id="8" name="7 Conector recto"/>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solidFill>
                <a:prstClr val="black"/>
              </a:solidFill>
              <a:latin typeface="+mn-lt"/>
              <a:cs typeface="Arial" charset="0"/>
            </a:endParaRPr>
          </a:p>
        </p:txBody>
      </p:sp>
      <p:sp>
        <p:nvSpPr>
          <p:cNvPr id="9" name="8 Rectángulo"/>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10" name="9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solidFill>
                <a:prstClr val="black"/>
              </a:solidFill>
              <a:latin typeface="+mn-lt"/>
              <a:cs typeface="Arial" charset="0"/>
            </a:endParaRPr>
          </a:p>
        </p:txBody>
      </p:sp>
      <p:sp>
        <p:nvSpPr>
          <p:cNvPr id="11" name="10 Elipse"/>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solidFill>
                <a:prstClr val="white"/>
              </a:solidFill>
            </a:endParaRPr>
          </a:p>
        </p:txBody>
      </p:sp>
      <p:sp>
        <p:nvSpPr>
          <p:cNvPr id="2" name="1 Título"/>
          <p:cNvSpPr>
            <a:spLocks noGrp="1"/>
          </p:cNvSpPr>
          <p:nvPr>
            <p:ph type="title"/>
          </p:nvPr>
        </p:nvSpPr>
        <p:spPr>
          <a:xfrm rot="5400000">
            <a:off x="3371850" y="3200400"/>
            <a:ext cx="6309360" cy="457200"/>
          </a:xfrm>
        </p:spPr>
        <p:txBody>
          <a:bodyPr/>
          <a:lstStyle>
            <a:lvl1pPr algn="l">
              <a:buNone/>
              <a:defRPr sz="2000" b="1" cap="small" baseline="0"/>
            </a:lvl1pPr>
          </a:lstStyle>
          <a:p>
            <a:r>
              <a:rPr lang="es-ES" smtClean="0"/>
              <a:t>Haga clic para modificar el estilo de título del patrón</a:t>
            </a:r>
            <a:endParaRPr lang="en-US"/>
          </a:p>
        </p:txBody>
      </p:sp>
      <p:sp>
        <p:nvSpPr>
          <p:cNvPr id="3" name="2 Marcador de texto"/>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a:r>
              <a:rPr lang="es-ES" smtClean="0"/>
              <a:t>Haga clic para modificar el estilo de texto del patrón</a:t>
            </a:r>
          </a:p>
        </p:txBody>
      </p:sp>
      <p:sp>
        <p:nvSpPr>
          <p:cNvPr id="18" name="17 Marcador de contenido"/>
          <p:cNvSpPr>
            <a:spLocks noGrp="1"/>
          </p:cNvSpPr>
          <p:nvPr>
            <p:ph sz="quarter" idx="1"/>
          </p:nvPr>
        </p:nvSpPr>
        <p:spPr>
          <a:xfrm>
            <a:off x="304800" y="274320"/>
            <a:ext cx="5638800" cy="632764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2" name="20 Marcador de fecha"/>
          <p:cNvSpPr>
            <a:spLocks noGrp="1"/>
          </p:cNvSpPr>
          <p:nvPr>
            <p:ph type="dt" sz="half" idx="10"/>
          </p:nvPr>
        </p:nvSpPr>
        <p:spPr/>
        <p:txBody>
          <a:bodyPr/>
          <a:lstStyle>
            <a:lvl1pPr>
              <a:defRPr smtClean="0"/>
            </a:lvl1pPr>
          </a:lstStyle>
          <a:p>
            <a:pPr>
              <a:defRPr/>
            </a:pPr>
            <a:fld id="{5FC72196-590D-4FF5-B29C-3EC49FD1814D}" type="datetime1">
              <a:rPr lang="es-CO"/>
              <a:pPr>
                <a:defRPr/>
              </a:pPr>
              <a:t>28/09/2011</a:t>
            </a:fld>
            <a:endParaRPr lang="es-CO"/>
          </a:p>
        </p:txBody>
      </p:sp>
      <p:sp>
        <p:nvSpPr>
          <p:cNvPr id="13" name="21 Marcador de número de diapositiva"/>
          <p:cNvSpPr>
            <a:spLocks noGrp="1"/>
          </p:cNvSpPr>
          <p:nvPr>
            <p:ph type="sldNum" sz="quarter" idx="11"/>
          </p:nvPr>
        </p:nvSpPr>
        <p:spPr/>
        <p:txBody>
          <a:bodyPr/>
          <a:lstStyle>
            <a:lvl1pPr>
              <a:defRPr/>
            </a:lvl1pPr>
          </a:lstStyle>
          <a:p>
            <a:pPr>
              <a:defRPr/>
            </a:pPr>
            <a:fld id="{00F143E4-FE10-442A-AD43-1F091DF0D16F}" type="slidenum">
              <a:rPr lang="es-CO"/>
              <a:pPr>
                <a:defRPr/>
              </a:pPr>
              <a:t>‹Nº›</a:t>
            </a:fld>
            <a:endParaRPr lang="es-CO"/>
          </a:p>
        </p:txBody>
      </p:sp>
      <p:sp>
        <p:nvSpPr>
          <p:cNvPr id="14" name="22 Marcador de pie de página"/>
          <p:cNvSpPr>
            <a:spLocks noGrp="1"/>
          </p:cNvSpPr>
          <p:nvPr>
            <p:ph type="ftr" sz="quarter" idx="12"/>
          </p:nvPr>
        </p:nvSpPr>
        <p:spPr/>
        <p:txBody>
          <a:bodyPr/>
          <a:lstStyle>
            <a:lvl1pPr>
              <a:defRPr smtClean="0"/>
            </a:lvl1pPr>
          </a:lstStyle>
          <a:p>
            <a:pPr>
              <a:defRPr/>
            </a:pPr>
            <a:r>
              <a:rPr lang="es-CO"/>
              <a:t>Ing. Sonia Godoy Hortua</a:t>
            </a:r>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5" name="4 Conector recto"/>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solidFill>
                <a:prstClr val="black"/>
              </a:solidFill>
              <a:latin typeface="+mn-lt"/>
              <a:cs typeface="Arial" charset="0"/>
            </a:endParaRPr>
          </a:p>
        </p:txBody>
      </p:sp>
      <p:sp>
        <p:nvSpPr>
          <p:cNvPr id="6" name="5 Elipse"/>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solidFill>
                <a:prstClr val="white"/>
              </a:solidFill>
            </a:endParaRPr>
          </a:p>
        </p:txBody>
      </p:sp>
      <p:sp>
        <p:nvSpPr>
          <p:cNvPr id="7" name="6 Conector recto"/>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a:lstStyle/>
          <a:p>
            <a:pPr fontAlgn="auto">
              <a:spcBef>
                <a:spcPts val="0"/>
              </a:spcBef>
              <a:spcAft>
                <a:spcPts val="0"/>
              </a:spcAft>
              <a:defRPr/>
            </a:pPr>
            <a:endParaRPr lang="en-US">
              <a:solidFill>
                <a:prstClr val="black"/>
              </a:solidFill>
              <a:latin typeface="+mn-lt"/>
              <a:cs typeface="Arial" charset="0"/>
            </a:endParaRPr>
          </a:p>
        </p:txBody>
      </p:sp>
      <p:sp>
        <p:nvSpPr>
          <p:cNvPr id="8" name="7 Rectángulo"/>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9" name="8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solidFill>
                <a:prstClr val="black"/>
              </a:solidFill>
              <a:latin typeface="+mn-lt"/>
              <a:cs typeface="Arial" charset="0"/>
            </a:endParaRPr>
          </a:p>
        </p:txBody>
      </p:sp>
      <p:sp>
        <p:nvSpPr>
          <p:cNvPr id="10" name="9 Conector recto"/>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solidFill>
                <a:prstClr val="black"/>
              </a:solidFill>
              <a:latin typeface="+mn-lt"/>
              <a:cs typeface="Arial" charset="0"/>
            </a:endParaRPr>
          </a:p>
        </p:txBody>
      </p:sp>
      <p:sp>
        <p:nvSpPr>
          <p:cNvPr id="11" name="10 Conector recto"/>
          <p:cNvSpPr>
            <a:spLocks noChangeShapeType="1"/>
          </p:cNvSpPr>
          <p:nvPr/>
        </p:nvSpPr>
        <p:spPr bwMode="auto">
          <a:xfrm>
            <a:off x="6192838" y="0"/>
            <a:ext cx="0" cy="6858000"/>
          </a:xfrm>
          <a:prstGeom prst="line">
            <a:avLst/>
          </a:prstGeom>
          <a:noFill/>
          <a:ln w="12700"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dirty="0">
              <a:solidFill>
                <a:prstClr val="black"/>
              </a:solidFill>
              <a:latin typeface="+mn-lt"/>
              <a:cs typeface="Arial" charset="0"/>
            </a:endParaRPr>
          </a:p>
        </p:txBody>
      </p:sp>
      <p:sp>
        <p:nvSpPr>
          <p:cNvPr id="2" name="1 Título"/>
          <p:cNvSpPr>
            <a:spLocks noGrp="1"/>
          </p:cNvSpPr>
          <p:nvPr>
            <p:ph type="title"/>
          </p:nvPr>
        </p:nvSpPr>
        <p:spPr>
          <a:xfrm rot="5400000">
            <a:off x="3350133" y="3200400"/>
            <a:ext cx="6309360" cy="457200"/>
          </a:xfrm>
        </p:spPr>
        <p:txBody>
          <a:bodyPr/>
          <a:lstStyle>
            <a:lvl1pPr algn="l">
              <a:buNone/>
              <a:defRPr sz="2000" b="1"/>
            </a:lvl1pPr>
          </a:lstStyle>
          <a:p>
            <a:r>
              <a:rPr lang="es-ES" smtClean="0"/>
              <a:t>Haga clic para modificar el estilo de título del patrón</a:t>
            </a:r>
            <a:endParaRPr lang="en-US"/>
          </a:p>
        </p:txBody>
      </p:sp>
      <p:sp>
        <p:nvSpPr>
          <p:cNvPr id="3" name="2 Marcador de posición de imagen"/>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ormAutofit/>
          </a:bodyPr>
          <a:lstStyle>
            <a:lvl1pPr marL="0" indent="0">
              <a:buNone/>
              <a:defRPr sz="3200"/>
            </a:lvl1pPr>
          </a:lstStyle>
          <a:p>
            <a:pPr lvl="0"/>
            <a:r>
              <a:rPr lang="es-ES" noProof="0" smtClean="0"/>
              <a:t>Haga clic en el icono para agregar una imagen</a:t>
            </a:r>
            <a:endParaRPr lang="en-US" noProof="0" dirty="0"/>
          </a:p>
        </p:txBody>
      </p:sp>
      <p:sp>
        <p:nvSpPr>
          <p:cNvPr id="4" name="3 Marcador de texto"/>
          <p:cNvSpPr>
            <a:spLocks noGrp="1"/>
          </p:cNvSpPr>
          <p:nvPr>
            <p:ph type="body" sz="half" idx="2"/>
          </p:nvPr>
        </p:nvSpPr>
        <p:spPr>
          <a:xfrm>
            <a:off x="6765798" y="264795"/>
            <a:ext cx="1524000" cy="4956048"/>
          </a:xfrm>
        </p:spPr>
        <p:txBody>
          <a:bodyPr rot="0" spcFirstLastPara="0" vertOverflow="overflow" horzOverflow="overflow" spcCol="274320" rtlCol="0" fromWordArt="0" forceAA="0">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a:r>
              <a:rPr lang="es-ES" smtClean="0"/>
              <a:t>Haga clic para modificar el estilo de texto del patrón</a:t>
            </a:r>
          </a:p>
        </p:txBody>
      </p:sp>
      <p:sp>
        <p:nvSpPr>
          <p:cNvPr id="12" name="16 Marcador de fecha"/>
          <p:cNvSpPr>
            <a:spLocks noGrp="1"/>
          </p:cNvSpPr>
          <p:nvPr>
            <p:ph type="dt" sz="half" idx="10"/>
          </p:nvPr>
        </p:nvSpPr>
        <p:spPr/>
        <p:txBody>
          <a:bodyPr/>
          <a:lstStyle>
            <a:lvl1pPr>
              <a:defRPr smtClean="0"/>
            </a:lvl1pPr>
          </a:lstStyle>
          <a:p>
            <a:pPr>
              <a:defRPr/>
            </a:pPr>
            <a:fld id="{3E9F7B9D-3FF3-4615-8167-5A39F896FE00}" type="datetime1">
              <a:rPr lang="es-CO"/>
              <a:pPr>
                <a:defRPr/>
              </a:pPr>
              <a:t>28/09/2011</a:t>
            </a:fld>
            <a:endParaRPr lang="es-CO"/>
          </a:p>
        </p:txBody>
      </p:sp>
      <p:sp>
        <p:nvSpPr>
          <p:cNvPr id="13" name="17 Marcador de número de diapositiva"/>
          <p:cNvSpPr>
            <a:spLocks noGrp="1"/>
          </p:cNvSpPr>
          <p:nvPr>
            <p:ph type="sldNum" sz="quarter" idx="11"/>
          </p:nvPr>
        </p:nvSpPr>
        <p:spPr/>
        <p:txBody>
          <a:bodyPr/>
          <a:lstStyle>
            <a:lvl1pPr>
              <a:defRPr/>
            </a:lvl1pPr>
          </a:lstStyle>
          <a:p>
            <a:pPr>
              <a:defRPr/>
            </a:pPr>
            <a:fld id="{E44C1DC3-F085-4B09-9A97-A7F36CB99775}" type="slidenum">
              <a:rPr lang="es-CO"/>
              <a:pPr>
                <a:defRPr/>
              </a:pPr>
              <a:t>‹Nº›</a:t>
            </a:fld>
            <a:endParaRPr lang="es-CO"/>
          </a:p>
        </p:txBody>
      </p:sp>
      <p:sp>
        <p:nvSpPr>
          <p:cNvPr id="14" name="20 Marcador de pie de página"/>
          <p:cNvSpPr>
            <a:spLocks noGrp="1"/>
          </p:cNvSpPr>
          <p:nvPr>
            <p:ph type="ftr" sz="quarter" idx="12"/>
          </p:nvPr>
        </p:nvSpPr>
        <p:spPr/>
        <p:txBody>
          <a:bodyPr/>
          <a:lstStyle>
            <a:lvl1pPr>
              <a:defRPr smtClean="0"/>
            </a:lvl1pPr>
          </a:lstStyle>
          <a:p>
            <a:pPr>
              <a:defRPr/>
            </a:pPr>
            <a:r>
              <a:rPr lang="es-CO"/>
              <a:t>Ing. Sonia Godoy Hortua</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42048" cy="1143000"/>
          </a:xfrm>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pPr>
              <a:defRPr/>
            </a:pPr>
            <a:fld id="{7AB22B57-0BC5-4357-B25E-39A30CDDC5CB}" type="datetime1">
              <a:rPr lang="es-CO" smtClean="0"/>
              <a:pPr>
                <a:defRPr/>
              </a:pPr>
              <a:t>28/09/2011</a:t>
            </a:fld>
            <a:endParaRPr lang="es-CO"/>
          </a:p>
        </p:txBody>
      </p:sp>
      <p:sp>
        <p:nvSpPr>
          <p:cNvPr id="6" name="5 Marcador de pie de página"/>
          <p:cNvSpPr>
            <a:spLocks noGrp="1"/>
          </p:cNvSpPr>
          <p:nvPr>
            <p:ph type="ftr" sz="quarter" idx="11"/>
          </p:nvPr>
        </p:nvSpPr>
        <p:spPr/>
        <p:txBody>
          <a:bodyPr/>
          <a:lstStyle>
            <a:extLst/>
          </a:lstStyle>
          <a:p>
            <a:pPr>
              <a:defRPr/>
            </a:pPr>
            <a:r>
              <a:rPr lang="es-CO" smtClean="0"/>
              <a:t>Ing. Sonia Godoy Hortua</a:t>
            </a:r>
            <a:endParaRPr lang="es-CO"/>
          </a:p>
        </p:txBody>
      </p:sp>
      <p:sp>
        <p:nvSpPr>
          <p:cNvPr id="7" name="6 Marcador de número de diapositiva"/>
          <p:cNvSpPr>
            <a:spLocks noGrp="1"/>
          </p:cNvSpPr>
          <p:nvPr>
            <p:ph type="sldNum" sz="quarter" idx="12"/>
          </p:nvPr>
        </p:nvSpPr>
        <p:spPr/>
        <p:txBody>
          <a:bodyPr/>
          <a:lstStyle>
            <a:extLst/>
          </a:lstStyle>
          <a:p>
            <a:pPr>
              <a:defRPr/>
            </a:pPr>
            <a:fld id="{3BCABE45-9EEB-4BE4-9086-77BA236B76B9}" type="slidenum">
              <a:rPr lang="es-CO" smtClean="0"/>
              <a:pPr>
                <a:defRPr/>
              </a:pPr>
              <a:t>‹Nº›</a:t>
            </a:fld>
            <a:endParaRPr lang="es-CO"/>
          </a:p>
        </p:txBody>
      </p:sp>
    </p:spTree>
  </p:cSld>
  <p:clrMapOvr>
    <a:masterClrMapping/>
  </p:clrMapOvr>
  <p:hf hdr="0" dt="0"/>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502920" y="4983480"/>
            <a:ext cx="8183880" cy="1051560"/>
          </a:xfrm>
        </p:spPr>
        <p:txBody>
          <a:bodyPr/>
          <a:lstStyle>
            <a:lvl1pPr>
              <a:defRPr b="1"/>
            </a:lvl1pPr>
            <a:extLst/>
          </a:lstStyle>
          <a:p>
            <a:r>
              <a:rPr lang="es-ES" smtClean="0"/>
              <a:t>Haga clic para modificar el estilo de título del patrón</a:t>
            </a:r>
            <a:endParaRPr lang="en-US"/>
          </a:p>
        </p:txBody>
      </p:sp>
      <p:sp>
        <p:nvSpPr>
          <p:cNvPr id="3" name="2 Marcador de texto"/>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a:r>
              <a:rPr lang="es-ES" smtClean="0"/>
              <a:t>Haga clic para modificar el estilo de texto del patrón</a:t>
            </a:r>
          </a:p>
        </p:txBody>
      </p:sp>
      <p:sp>
        <p:nvSpPr>
          <p:cNvPr id="4" name="3 Marcador de texto"/>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a:r>
              <a:rPr lang="es-ES" smtClean="0"/>
              <a:t>Haga clic para modificar el estilo de texto del patrón</a:t>
            </a:r>
          </a:p>
        </p:txBody>
      </p:sp>
      <p:sp>
        <p:nvSpPr>
          <p:cNvPr id="5" name="4 Marcador de contenido"/>
          <p:cNvSpPr>
            <a:spLocks noGrp="1"/>
          </p:cNvSpPr>
          <p:nvPr>
            <p:ph sz="quarter" idx="2"/>
          </p:nvPr>
        </p:nvSpPr>
        <p:spPr>
          <a:xfrm>
            <a:off x="607224" y="1447800"/>
            <a:ext cx="3931920" cy="3489960"/>
          </a:xfrm>
        </p:spPr>
        <p:txBody>
          <a:bodyPr/>
          <a:lstStyle>
            <a:lvl1pPr algn="l">
              <a:defRPr sz="2400"/>
            </a:lvl1pPr>
            <a:lvl2pPr algn="l">
              <a:defRPr sz="2000"/>
            </a:lvl2pPr>
            <a:lvl3pPr algn="l">
              <a:defRPr sz="1800"/>
            </a:lvl3pPr>
            <a:lvl4pPr algn="l">
              <a:defRPr sz="1600"/>
            </a:lvl4pPr>
            <a:lvl5pPr algn="l">
              <a:defRPr sz="16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5 Marcador de contenido"/>
          <p:cNvSpPr>
            <a:spLocks noGrp="1"/>
          </p:cNvSpPr>
          <p:nvPr>
            <p:ph sz="quarter" idx="4"/>
          </p:nvPr>
        </p:nvSpPr>
        <p:spPr>
          <a:xfrm>
            <a:off x="4652169" y="1447800"/>
            <a:ext cx="3931920" cy="3489960"/>
          </a:xfrm>
        </p:spPr>
        <p:txBody>
          <a:bodyPr/>
          <a:lstStyle>
            <a:lvl1pPr algn="l">
              <a:defRPr sz="2400"/>
            </a:lvl1pPr>
            <a:lvl2pPr algn="l">
              <a:defRPr sz="2000"/>
            </a:lvl2pPr>
            <a:lvl3pPr algn="l">
              <a:defRPr sz="1800"/>
            </a:lvl3pPr>
            <a:lvl4pPr algn="l">
              <a:defRPr sz="1600"/>
            </a:lvl4pPr>
            <a:lvl5pPr algn="l">
              <a:defRPr sz="16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6 Marcador de fecha"/>
          <p:cNvSpPr>
            <a:spLocks noGrp="1"/>
          </p:cNvSpPr>
          <p:nvPr>
            <p:ph type="dt" sz="half" idx="10"/>
          </p:nvPr>
        </p:nvSpPr>
        <p:spPr/>
        <p:txBody>
          <a:bodyPr/>
          <a:lstStyle>
            <a:lvl1pPr fontAlgn="auto">
              <a:spcBef>
                <a:spcPts val="0"/>
              </a:spcBef>
              <a:spcAft>
                <a:spcPts val="0"/>
              </a:spcAft>
              <a:defRPr smtClean="0">
                <a:latin typeface="+mn-lt"/>
                <a:cs typeface="+mn-cs"/>
              </a:defRPr>
            </a:lvl1pPr>
            <a:extLst/>
          </a:lstStyle>
          <a:p>
            <a:pPr>
              <a:defRPr/>
            </a:pPr>
            <a:fld id="{10D91C18-1C77-44A9-A8C2-E3AF96505BE6}" type="datetime1">
              <a:rPr lang="es-CO"/>
              <a:pPr>
                <a:defRPr/>
              </a:pPr>
              <a:t>28/09/2011</a:t>
            </a:fld>
            <a:endParaRPr lang="es-CO"/>
          </a:p>
        </p:txBody>
      </p:sp>
      <p:sp>
        <p:nvSpPr>
          <p:cNvPr id="8" name="7 Marcador de pie de página"/>
          <p:cNvSpPr>
            <a:spLocks noGrp="1"/>
          </p:cNvSpPr>
          <p:nvPr>
            <p:ph type="ftr" sz="quarter" idx="11"/>
          </p:nvPr>
        </p:nvSpPr>
        <p:spPr/>
        <p:txBody>
          <a:bodyPr/>
          <a:lstStyle>
            <a:lvl1pPr fontAlgn="auto">
              <a:spcBef>
                <a:spcPts val="0"/>
              </a:spcBef>
              <a:spcAft>
                <a:spcPts val="0"/>
              </a:spcAft>
              <a:defRPr smtClean="0">
                <a:latin typeface="+mn-lt"/>
                <a:cs typeface="+mn-cs"/>
              </a:defRPr>
            </a:lvl1pPr>
            <a:extLst/>
          </a:lstStyle>
          <a:p>
            <a:pPr>
              <a:defRPr/>
            </a:pPr>
            <a:r>
              <a:rPr lang="es-CO"/>
              <a:t>Ing. Sonia Godoy Hortua</a:t>
            </a:r>
          </a:p>
        </p:txBody>
      </p:sp>
      <p:sp>
        <p:nvSpPr>
          <p:cNvPr id="9" name="8 Marcador de número de diapositiva"/>
          <p:cNvSpPr>
            <a:spLocks noGrp="1"/>
          </p:cNvSpPr>
          <p:nvPr>
            <p:ph type="sldNum" sz="quarter" idx="12"/>
          </p:nvPr>
        </p:nvSpPr>
        <p:spPr/>
        <p:txBody>
          <a:bodyPr/>
          <a:lstStyle>
            <a:lvl1pPr fontAlgn="auto">
              <a:spcBef>
                <a:spcPts val="0"/>
              </a:spcBef>
              <a:spcAft>
                <a:spcPts val="0"/>
              </a:spcAft>
              <a:defRPr>
                <a:latin typeface="+mn-lt"/>
                <a:cs typeface="+mn-cs"/>
              </a:defRPr>
            </a:lvl1pPr>
            <a:extLst/>
          </a:lstStyle>
          <a:p>
            <a:pPr>
              <a:defRPr/>
            </a:pPr>
            <a:fld id="{3401C495-4D31-4161-AA4B-06D5A9416657}" type="slidenum">
              <a:rPr lang="es-CO"/>
              <a:pPr>
                <a:defRPr/>
              </a:pPr>
              <a:t>‹Nº›</a:t>
            </a:fld>
            <a:endParaRPr lang="es-C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4" name="3 Rectángulo redondeado"/>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solidFill>
                <a:prstClr val="white"/>
              </a:solidFill>
            </a:endParaRPr>
          </a:p>
        </p:txBody>
      </p:sp>
      <p:sp>
        <p:nvSpPr>
          <p:cNvPr id="6" name="5 Rectángulo redondeado"/>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solidFill>
                <a:prstClr val="white"/>
              </a:solidFill>
            </a:endParaRPr>
          </a:p>
        </p:txBody>
      </p:sp>
      <p:sp>
        <p:nvSpPr>
          <p:cNvPr id="5" name="4 Título"/>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lang="es-ES" smtClean="0"/>
              <a:t>Haga clic para modificar el estilo de título del patrón</a:t>
            </a:r>
            <a:endParaRPr lang="en-US"/>
          </a:p>
        </p:txBody>
      </p:sp>
      <p:sp>
        <p:nvSpPr>
          <p:cNvPr id="20" name="19 Subtítulo"/>
          <p:cNvSpPr>
            <a:spLocks noGrp="1"/>
          </p:cNvSpPr>
          <p:nvPr>
            <p:ph type="subTitle" idx="1"/>
          </p:nvPr>
        </p:nvSpPr>
        <p:spPr>
          <a:xfrm>
            <a:off x="722376" y="3685032"/>
            <a:ext cx="7772400" cy="914400"/>
          </a:xfrm>
        </p:spPr>
        <p:txBody>
          <a:bodyPr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s-ES" smtClean="0"/>
              <a:t>Haga clic para modificar el estilo de subtítulo del patrón</a:t>
            </a:r>
            <a:endParaRPr lang="en-US"/>
          </a:p>
        </p:txBody>
      </p:sp>
      <p:sp>
        <p:nvSpPr>
          <p:cNvPr id="7" name="18 Marcador de fecha"/>
          <p:cNvSpPr>
            <a:spLocks noGrp="1"/>
          </p:cNvSpPr>
          <p:nvPr>
            <p:ph type="dt" sz="half" idx="10"/>
          </p:nvPr>
        </p:nvSpPr>
        <p:spPr/>
        <p:txBody>
          <a:bodyPr/>
          <a:lstStyle>
            <a:lvl1pPr fontAlgn="auto">
              <a:spcBef>
                <a:spcPts val="0"/>
              </a:spcBef>
              <a:spcAft>
                <a:spcPts val="0"/>
              </a:spcAft>
              <a:defRPr smtClean="0">
                <a:latin typeface="+mn-lt"/>
                <a:cs typeface="+mn-cs"/>
              </a:defRPr>
            </a:lvl1pPr>
            <a:extLst/>
          </a:lstStyle>
          <a:p>
            <a:pPr>
              <a:defRPr/>
            </a:pPr>
            <a:fld id="{5E409DE1-C1FD-4010-91CB-8B7DB43868E4}" type="datetime1">
              <a:rPr lang="es-CO"/>
              <a:pPr>
                <a:defRPr/>
              </a:pPr>
              <a:t>28/09/2011</a:t>
            </a:fld>
            <a:endParaRPr lang="es-CO"/>
          </a:p>
        </p:txBody>
      </p:sp>
      <p:sp>
        <p:nvSpPr>
          <p:cNvPr id="8" name="7 Marcador de pie de página"/>
          <p:cNvSpPr>
            <a:spLocks noGrp="1"/>
          </p:cNvSpPr>
          <p:nvPr>
            <p:ph type="ftr" sz="quarter" idx="11"/>
          </p:nvPr>
        </p:nvSpPr>
        <p:spPr/>
        <p:txBody>
          <a:bodyPr/>
          <a:lstStyle>
            <a:lvl1pPr fontAlgn="auto">
              <a:spcBef>
                <a:spcPts val="0"/>
              </a:spcBef>
              <a:spcAft>
                <a:spcPts val="0"/>
              </a:spcAft>
              <a:defRPr smtClean="0">
                <a:latin typeface="+mn-lt"/>
                <a:cs typeface="+mn-cs"/>
              </a:defRPr>
            </a:lvl1pPr>
            <a:extLst/>
          </a:lstStyle>
          <a:p>
            <a:pPr>
              <a:defRPr/>
            </a:pPr>
            <a:r>
              <a:rPr lang="es-CO"/>
              <a:t>Ing. Sonia Godoy Hortua</a:t>
            </a:r>
          </a:p>
        </p:txBody>
      </p:sp>
      <p:sp>
        <p:nvSpPr>
          <p:cNvPr id="9" name="10 Marcador de número de diapositiva"/>
          <p:cNvSpPr>
            <a:spLocks noGrp="1"/>
          </p:cNvSpPr>
          <p:nvPr>
            <p:ph type="sldNum" sz="quarter" idx="12"/>
          </p:nvPr>
        </p:nvSpPr>
        <p:spPr/>
        <p:txBody>
          <a:bodyPr/>
          <a:lstStyle>
            <a:lvl1pPr fontAlgn="auto">
              <a:spcBef>
                <a:spcPts val="0"/>
              </a:spcBef>
              <a:spcAft>
                <a:spcPts val="0"/>
              </a:spcAft>
              <a:defRPr>
                <a:latin typeface="+mn-lt"/>
                <a:cs typeface="+mn-cs"/>
              </a:defRPr>
            </a:lvl1pPr>
            <a:extLst/>
          </a:lstStyle>
          <a:p>
            <a:pPr>
              <a:defRPr/>
            </a:pPr>
            <a:fld id="{DA3D4A27-F1FC-4858-8683-AB75C6F7F3D2}" type="slidenum">
              <a:rPr lang="es-CO"/>
              <a:pPr>
                <a:defRPr/>
              </a:pPr>
              <a:t>‹Nº›</a:t>
            </a:fld>
            <a:endParaRPr lang="es-C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theme" Target="../theme/theme2.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5" Type="http://schemas.openxmlformats.org/officeDocument/2006/relationships/slideLayout" Target="../slideLayouts/slideLayout13.xml"/><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21 Marcador de título"/>
          <p:cNvSpPr>
            <a:spLocks noGrp="1"/>
          </p:cNvSpPr>
          <p:nvPr>
            <p:ph type="title"/>
          </p:nvPr>
        </p:nvSpPr>
        <p:spPr>
          <a:xfrm>
            <a:off x="457200" y="274638"/>
            <a:ext cx="7467600" cy="1143000"/>
          </a:xfrm>
          <a:prstGeom prst="rect">
            <a:avLst/>
          </a:prstGeom>
        </p:spPr>
        <p:txBody>
          <a:bodyPr vert="horz" anchor="b">
            <a:normAutofit/>
          </a:bodyPr>
          <a:lstStyle/>
          <a:p>
            <a:r>
              <a:rPr lang="es-ES" smtClean="0"/>
              <a:t>Haga clic para modificar el estilo de título del patrón</a:t>
            </a:r>
            <a:endParaRPr lang="en-US"/>
          </a:p>
        </p:txBody>
      </p:sp>
      <p:sp>
        <p:nvSpPr>
          <p:cNvPr id="5123" name="12 Marcador de texto"/>
          <p:cNvSpPr>
            <a:spLocks noGrp="1"/>
          </p:cNvSpPr>
          <p:nvPr>
            <p:ph type="body" idx="1"/>
          </p:nvPr>
        </p:nvSpPr>
        <p:spPr bwMode="auto">
          <a:xfrm>
            <a:off x="457200" y="1600200"/>
            <a:ext cx="7467600" cy="48736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24" name="16 Marcador de fecha"/>
          <p:cNvSpPr>
            <a:spLocks noGrp="1"/>
          </p:cNvSpPr>
          <p:nvPr>
            <p:ph type="dt" sz="half" idx="2"/>
          </p:nvPr>
        </p:nvSpPr>
        <p:spPr>
          <a:xfrm rot="5400000">
            <a:off x="7589045" y="1081881"/>
            <a:ext cx="2011362" cy="384175"/>
          </a:xfrm>
          <a:prstGeom prst="rect">
            <a:avLst/>
          </a:prstGeom>
        </p:spPr>
        <p:txBody>
          <a:bodyPr vert="horz" rtlCol="0" anchor="ctr" anchorCtr="0"/>
          <a:lstStyle>
            <a:lvl1pPr algn="r" fontAlgn="auto">
              <a:spcBef>
                <a:spcPts val="0"/>
              </a:spcBef>
              <a:spcAft>
                <a:spcPts val="0"/>
              </a:spcAft>
              <a:defRPr sz="1200" smtClean="0">
                <a:solidFill>
                  <a:srgbClr val="575F6D"/>
                </a:solidFill>
                <a:latin typeface="+mn-lt"/>
              </a:defRPr>
            </a:lvl1pPr>
          </a:lstStyle>
          <a:p>
            <a:pPr>
              <a:defRPr/>
            </a:pPr>
            <a:fld id="{7AB22B57-0BC5-4357-B25E-39A30CDDC5CB}" type="datetime1">
              <a:rPr lang="es-CO"/>
              <a:pPr>
                <a:defRPr/>
              </a:pPr>
              <a:t>28/09/2011</a:t>
            </a:fld>
            <a:endParaRPr lang="es-CO"/>
          </a:p>
        </p:txBody>
      </p:sp>
      <p:sp>
        <p:nvSpPr>
          <p:cNvPr id="25" name="17 Marcador de número de diapositiva"/>
          <p:cNvSpPr>
            <a:spLocks noGrp="1"/>
          </p:cNvSpPr>
          <p:nvPr>
            <p:ph type="sldNum" sz="quarter" idx="4"/>
          </p:nvPr>
        </p:nvSpPr>
        <p:spPr>
          <a:xfrm>
            <a:off x="8129588" y="5734050"/>
            <a:ext cx="609600" cy="520700"/>
          </a:xfrm>
          <a:prstGeom prst="rect">
            <a:avLst/>
          </a:prstGeom>
        </p:spPr>
        <p:txBody>
          <a:bodyPr vert="horz" rtlCol="0" anchor="ctr"/>
          <a:lstStyle>
            <a:lvl1pPr algn="ctr" fontAlgn="auto">
              <a:spcBef>
                <a:spcPts val="0"/>
              </a:spcBef>
              <a:spcAft>
                <a:spcPts val="0"/>
              </a:spcAft>
              <a:defRPr sz="1400" b="1">
                <a:solidFill>
                  <a:srgbClr val="FFFFFF"/>
                </a:solidFill>
                <a:latin typeface="+mn-lt"/>
              </a:defRPr>
            </a:lvl1pPr>
          </a:lstStyle>
          <a:p>
            <a:pPr>
              <a:defRPr/>
            </a:pPr>
            <a:fld id="{3BCABE45-9EEB-4BE4-9086-77BA236B76B9}" type="slidenum">
              <a:rPr lang="es-CO"/>
              <a:pPr>
                <a:defRPr/>
              </a:pPr>
              <a:t>‹Nº›</a:t>
            </a:fld>
            <a:endParaRPr lang="es-CO"/>
          </a:p>
        </p:txBody>
      </p:sp>
      <p:sp>
        <p:nvSpPr>
          <p:cNvPr id="26" name="20 Marcador de pie de página"/>
          <p:cNvSpPr>
            <a:spLocks noGrp="1"/>
          </p:cNvSpPr>
          <p:nvPr>
            <p:ph type="ftr" sz="quarter" idx="3"/>
          </p:nvPr>
        </p:nvSpPr>
        <p:spPr>
          <a:xfrm rot="5400000">
            <a:off x="6989763" y="3736975"/>
            <a:ext cx="3200400" cy="365125"/>
          </a:xfrm>
          <a:prstGeom prst="rect">
            <a:avLst/>
          </a:prstGeom>
        </p:spPr>
        <p:txBody>
          <a:bodyPr vert="horz" rtlCol="0" anchor="ctr" anchorCtr="0"/>
          <a:lstStyle>
            <a:lvl1pPr fontAlgn="auto">
              <a:spcBef>
                <a:spcPts val="0"/>
              </a:spcBef>
              <a:spcAft>
                <a:spcPts val="0"/>
              </a:spcAft>
              <a:defRPr sz="1200" smtClean="0">
                <a:solidFill>
                  <a:srgbClr val="575F6D"/>
                </a:solidFill>
                <a:latin typeface="+mn-lt"/>
              </a:defRPr>
            </a:lvl1pPr>
          </a:lstStyle>
          <a:p>
            <a:pPr>
              <a:defRPr/>
            </a:pPr>
            <a:r>
              <a:rPr lang="es-CO"/>
              <a:t>Ing. Sonia Godoy Hortua</a:t>
            </a: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80" r:id="rId8"/>
  </p:sldLayoutIdLst>
  <p:hf hdr="0" dt="0"/>
  <p:txStyles>
    <p:titleStyle>
      <a:lvl1pPr algn="l" rtl="0" eaLnBrk="0" fontAlgn="base" hangingPunct="0">
        <a:spcBef>
          <a:spcPct val="0"/>
        </a:spcBef>
        <a:spcAft>
          <a:spcPct val="0"/>
        </a:spcAft>
        <a:defRPr sz="3000" kern="1200" cap="small">
          <a:solidFill>
            <a:schemeClr val="tx2"/>
          </a:solidFill>
          <a:latin typeface="Arial" charset="0"/>
          <a:ea typeface="+mj-ea"/>
          <a:cs typeface="+mj-cs"/>
        </a:defRPr>
      </a:lvl1pPr>
      <a:lvl2pPr algn="l" rtl="0" eaLnBrk="0" fontAlgn="base" hangingPunct="0">
        <a:spcBef>
          <a:spcPct val="0"/>
        </a:spcBef>
        <a:spcAft>
          <a:spcPct val="0"/>
        </a:spcAft>
        <a:defRPr sz="3000">
          <a:solidFill>
            <a:schemeClr val="tx2"/>
          </a:solidFill>
          <a:latin typeface="Arial" charset="0"/>
        </a:defRPr>
      </a:lvl2pPr>
      <a:lvl3pPr algn="l" rtl="0" eaLnBrk="0" fontAlgn="base" hangingPunct="0">
        <a:spcBef>
          <a:spcPct val="0"/>
        </a:spcBef>
        <a:spcAft>
          <a:spcPct val="0"/>
        </a:spcAft>
        <a:defRPr sz="3000">
          <a:solidFill>
            <a:schemeClr val="tx2"/>
          </a:solidFill>
          <a:latin typeface="Arial" charset="0"/>
        </a:defRPr>
      </a:lvl3pPr>
      <a:lvl4pPr algn="l" rtl="0" eaLnBrk="0" fontAlgn="base" hangingPunct="0">
        <a:spcBef>
          <a:spcPct val="0"/>
        </a:spcBef>
        <a:spcAft>
          <a:spcPct val="0"/>
        </a:spcAft>
        <a:defRPr sz="3000">
          <a:solidFill>
            <a:schemeClr val="tx2"/>
          </a:solidFill>
          <a:latin typeface="Arial" charset="0"/>
        </a:defRPr>
      </a:lvl4pPr>
      <a:lvl5pPr algn="l" rtl="0" eaLnBrk="0" fontAlgn="base" hangingPunct="0">
        <a:spcBef>
          <a:spcPct val="0"/>
        </a:spcBef>
        <a:spcAft>
          <a:spcPct val="0"/>
        </a:spcAft>
        <a:defRPr sz="3000">
          <a:solidFill>
            <a:schemeClr val="tx2"/>
          </a:solidFill>
          <a:latin typeface="Arial" charset="0"/>
        </a:defRPr>
      </a:lvl5pPr>
      <a:lvl6pPr marL="457200" algn="l" rtl="0" fontAlgn="base">
        <a:spcBef>
          <a:spcPct val="0"/>
        </a:spcBef>
        <a:spcAft>
          <a:spcPct val="0"/>
        </a:spcAft>
        <a:defRPr sz="3000">
          <a:solidFill>
            <a:schemeClr val="tx2"/>
          </a:solidFill>
          <a:latin typeface="Century Schoolbook" pitchFamily="18" charset="0"/>
        </a:defRPr>
      </a:lvl6pPr>
      <a:lvl7pPr marL="914400" algn="l" rtl="0" fontAlgn="base">
        <a:spcBef>
          <a:spcPct val="0"/>
        </a:spcBef>
        <a:spcAft>
          <a:spcPct val="0"/>
        </a:spcAft>
        <a:defRPr sz="3000">
          <a:solidFill>
            <a:schemeClr val="tx2"/>
          </a:solidFill>
          <a:latin typeface="Century Schoolbook" pitchFamily="18" charset="0"/>
        </a:defRPr>
      </a:lvl7pPr>
      <a:lvl8pPr marL="1371600" algn="l" rtl="0" fontAlgn="base">
        <a:spcBef>
          <a:spcPct val="0"/>
        </a:spcBef>
        <a:spcAft>
          <a:spcPct val="0"/>
        </a:spcAft>
        <a:defRPr sz="3000">
          <a:solidFill>
            <a:schemeClr val="tx2"/>
          </a:solidFill>
          <a:latin typeface="Century Schoolbook" pitchFamily="18" charset="0"/>
        </a:defRPr>
      </a:lvl8pPr>
      <a:lvl9pPr marL="1828800" algn="l" rtl="0" fontAlgn="base">
        <a:spcBef>
          <a:spcPct val="0"/>
        </a:spcBef>
        <a:spcAft>
          <a:spcPct val="0"/>
        </a:spcAft>
        <a:defRPr sz="3000">
          <a:solidFill>
            <a:schemeClr val="tx2"/>
          </a:solidFill>
          <a:latin typeface="Century Schoolbook" pitchFamily="18" charset="0"/>
        </a:defRPr>
      </a:lvl9pPr>
    </p:titleStyle>
    <p:bodyStyle>
      <a:lvl1pPr marL="273050" indent="-273050" algn="l" rtl="0" eaLnBrk="0" fontAlgn="base" hangingPunct="0">
        <a:spcBef>
          <a:spcPts val="600"/>
        </a:spcBef>
        <a:spcAft>
          <a:spcPct val="0"/>
        </a:spcAft>
        <a:buClr>
          <a:schemeClr val="accent1"/>
        </a:buClr>
        <a:buSzPct val="70000"/>
        <a:buFont typeface="Wingdings" pitchFamily="2" charset="2"/>
        <a:buChar char=""/>
        <a:defRPr sz="2400" kern="1200">
          <a:solidFill>
            <a:schemeClr val="tx1"/>
          </a:solidFill>
          <a:latin typeface="Arial" charset="0"/>
          <a:ea typeface="+mn-ea"/>
          <a:cs typeface="+mn-cs"/>
        </a:defRPr>
      </a:lvl1pPr>
      <a:lvl2pPr marL="639763" indent="-273050" algn="l" rtl="0" eaLnBrk="0" fontAlgn="base" hangingPunct="0">
        <a:spcBef>
          <a:spcPct val="20000"/>
        </a:spcBef>
        <a:spcAft>
          <a:spcPct val="0"/>
        </a:spcAft>
        <a:buClr>
          <a:schemeClr val="accent1"/>
        </a:buClr>
        <a:buSzPct val="80000"/>
        <a:buFont typeface="Wingdings 2" pitchFamily="18" charset="2"/>
        <a:buChar char=""/>
        <a:defRPr sz="2100" kern="1200">
          <a:solidFill>
            <a:schemeClr val="tx1"/>
          </a:solidFill>
          <a:latin typeface="Arial" charset="0"/>
          <a:ea typeface="+mn-ea"/>
          <a:cs typeface="+mn-cs"/>
        </a:defRPr>
      </a:lvl2pPr>
      <a:lvl3pPr marL="914400" indent="-182563" algn="l" rtl="0" eaLnBrk="0" fontAlgn="base" hangingPunct="0">
        <a:spcBef>
          <a:spcPct val="20000"/>
        </a:spcBef>
        <a:spcAft>
          <a:spcPct val="0"/>
        </a:spcAft>
        <a:buClr>
          <a:srgbClr val="E0752F"/>
        </a:buClr>
        <a:buSzPct val="60000"/>
        <a:buFont typeface="Wingdings" pitchFamily="2" charset="2"/>
        <a:buChar char=""/>
        <a:defRPr sz="2400" kern="1200">
          <a:solidFill>
            <a:schemeClr val="tx1"/>
          </a:solidFill>
          <a:latin typeface="Arial" charset="0"/>
          <a:ea typeface="+mn-ea"/>
          <a:cs typeface="+mn-cs"/>
        </a:defRPr>
      </a:lvl3pPr>
      <a:lvl4pPr marL="1187450" indent="-182563" algn="l" rtl="0" eaLnBrk="0" fontAlgn="base" hangingPunct="0">
        <a:spcBef>
          <a:spcPct val="20000"/>
        </a:spcBef>
        <a:spcAft>
          <a:spcPct val="0"/>
        </a:spcAft>
        <a:buClr>
          <a:srgbClr val="FEC3AE"/>
        </a:buClr>
        <a:buSzPct val="60000"/>
        <a:buFont typeface="Wingdings" pitchFamily="2" charset="2"/>
        <a:buChar char=""/>
        <a:defRPr sz="2000" kern="1200">
          <a:solidFill>
            <a:schemeClr val="tx1"/>
          </a:solidFill>
          <a:latin typeface="Arial" charset="0"/>
          <a:ea typeface="+mn-ea"/>
          <a:cs typeface="+mn-cs"/>
        </a:defRPr>
      </a:lvl4pPr>
      <a:lvl5pPr marL="1462088" indent="-182563" algn="l" rtl="0" eaLnBrk="0" fontAlgn="base" hangingPunct="0">
        <a:spcBef>
          <a:spcPct val="20000"/>
        </a:spcBef>
        <a:spcAft>
          <a:spcPct val="0"/>
        </a:spcAft>
        <a:buClr>
          <a:srgbClr val="BDCAE9"/>
        </a:buClr>
        <a:buSzPct val="68000"/>
        <a:buFont typeface="Wingdings 2" pitchFamily="18" charset="2"/>
        <a:buChar char=""/>
        <a:defRPr sz="1600" kern="1200">
          <a:solidFill>
            <a:schemeClr val="tx1"/>
          </a:solidFill>
          <a:latin typeface="Arial" charset="0"/>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6 Rectángulo redondeado"/>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solidFill>
                <a:prstClr val="white"/>
              </a:solidFill>
            </a:endParaRPr>
          </a:p>
        </p:txBody>
      </p:sp>
      <p:sp>
        <p:nvSpPr>
          <p:cNvPr id="9" name="8 Rectángulo redondeado"/>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solidFill>
                <a:prstClr val="white"/>
              </a:solidFill>
            </a:endParaRPr>
          </a:p>
        </p:txBody>
      </p:sp>
      <p:sp>
        <p:nvSpPr>
          <p:cNvPr id="13" name="12 Marcador de título"/>
          <p:cNvSpPr>
            <a:spLocks noGrp="1"/>
          </p:cNvSpPr>
          <p:nvPr>
            <p:ph type="title"/>
          </p:nvPr>
        </p:nvSpPr>
        <p:spPr>
          <a:xfrm>
            <a:off x="503238" y="4986338"/>
            <a:ext cx="8183562" cy="1050925"/>
          </a:xfrm>
          <a:prstGeom prst="rect">
            <a:avLst/>
          </a:prstGeom>
        </p:spPr>
        <p:txBody>
          <a:bodyPr vert="horz" anchor="b">
            <a:normAutofit/>
          </a:bodyPr>
          <a:lstStyle>
            <a:extLst/>
          </a:lstStyle>
          <a:p>
            <a:r>
              <a:rPr lang="es-ES" smtClean="0"/>
              <a:t>Haga clic para modificar el estilo de título del patrón</a:t>
            </a:r>
            <a:endParaRPr lang="en-US"/>
          </a:p>
        </p:txBody>
      </p:sp>
      <p:sp>
        <p:nvSpPr>
          <p:cNvPr id="2055" name="3 Marcador de texto"/>
          <p:cNvSpPr>
            <a:spLocks noGrp="1"/>
          </p:cNvSpPr>
          <p:nvPr>
            <p:ph type="body" idx="1"/>
          </p:nvPr>
        </p:nvSpPr>
        <p:spPr bwMode="auto">
          <a:xfrm>
            <a:off x="503238" y="530225"/>
            <a:ext cx="8183562" cy="4187825"/>
          </a:xfrm>
          <a:prstGeom prst="rect">
            <a:avLst/>
          </a:prstGeom>
          <a:noFill/>
          <a:ln w="9525">
            <a:noFill/>
            <a:miter lim="800000"/>
            <a:headEnd/>
            <a:tailEnd/>
          </a:ln>
        </p:spPr>
        <p:txBody>
          <a:bodyPr vert="horz" wrap="square" lIns="182880" tIns="9144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25" name="24 Marcador de fecha"/>
          <p:cNvSpPr>
            <a:spLocks noGrp="1"/>
          </p:cNvSpPr>
          <p:nvPr>
            <p:ph type="dt" sz="half" idx="2"/>
          </p:nvPr>
        </p:nvSpPr>
        <p:spPr>
          <a:xfrm>
            <a:off x="3776663" y="6111875"/>
            <a:ext cx="2286000" cy="365125"/>
          </a:xfrm>
          <a:prstGeom prst="rect">
            <a:avLst/>
          </a:prstGeom>
        </p:spPr>
        <p:txBody>
          <a:bodyPr vert="horz" anchor="b"/>
          <a:lstStyle>
            <a:lvl1pPr algn="r" eaLnBrk="1" latinLnBrk="0" hangingPunct="1">
              <a:defRPr kumimoji="0" sz="1000" smtClean="0">
                <a:solidFill>
                  <a:srgbClr val="E3DED1">
                    <a:shade val="50000"/>
                  </a:srgbClr>
                </a:solidFill>
                <a:cs typeface="Arial" charset="0"/>
              </a:defRPr>
            </a:lvl1pPr>
            <a:extLst/>
          </a:lstStyle>
          <a:p>
            <a:pPr>
              <a:defRPr/>
            </a:pPr>
            <a:fld id="{4610BD13-2ABC-433B-A16A-288F927AACC3}" type="datetime1">
              <a:rPr lang="es-CO"/>
              <a:pPr>
                <a:defRPr/>
              </a:pPr>
              <a:t>28/09/2011</a:t>
            </a:fld>
            <a:endParaRPr lang="es-CO"/>
          </a:p>
        </p:txBody>
      </p:sp>
      <p:sp>
        <p:nvSpPr>
          <p:cNvPr id="18" name="17 Marcador de pie de página"/>
          <p:cNvSpPr>
            <a:spLocks noGrp="1"/>
          </p:cNvSpPr>
          <p:nvPr>
            <p:ph type="ftr" sz="quarter" idx="3"/>
          </p:nvPr>
        </p:nvSpPr>
        <p:spPr>
          <a:xfrm>
            <a:off x="6062663" y="6111875"/>
            <a:ext cx="2286000" cy="365125"/>
          </a:xfrm>
          <a:prstGeom prst="rect">
            <a:avLst/>
          </a:prstGeom>
        </p:spPr>
        <p:txBody>
          <a:bodyPr vert="horz" anchor="b"/>
          <a:lstStyle>
            <a:lvl1pPr algn="l" eaLnBrk="1" latinLnBrk="0" hangingPunct="1">
              <a:defRPr kumimoji="0" sz="1000" smtClean="0">
                <a:solidFill>
                  <a:srgbClr val="E3DED1">
                    <a:shade val="50000"/>
                  </a:srgbClr>
                </a:solidFill>
                <a:cs typeface="Arial" charset="0"/>
              </a:defRPr>
            </a:lvl1pPr>
            <a:extLst/>
          </a:lstStyle>
          <a:p>
            <a:pPr>
              <a:defRPr/>
            </a:pPr>
            <a:r>
              <a:rPr lang="es-CO"/>
              <a:t>Ing. Sonia Godoy Hortua</a:t>
            </a:r>
          </a:p>
        </p:txBody>
      </p:sp>
      <p:sp>
        <p:nvSpPr>
          <p:cNvPr id="5" name="4 Marcador de número de diapositiva"/>
          <p:cNvSpPr>
            <a:spLocks noGrp="1"/>
          </p:cNvSpPr>
          <p:nvPr>
            <p:ph type="sldNum" sz="quarter" idx="4"/>
          </p:nvPr>
        </p:nvSpPr>
        <p:spPr>
          <a:xfrm>
            <a:off x="8348663" y="6111875"/>
            <a:ext cx="457200" cy="365125"/>
          </a:xfrm>
          <a:prstGeom prst="rect">
            <a:avLst/>
          </a:prstGeom>
        </p:spPr>
        <p:txBody>
          <a:bodyPr vert="horz" anchor="b"/>
          <a:lstStyle>
            <a:lvl1pPr algn="r" eaLnBrk="1" latinLnBrk="0" hangingPunct="1">
              <a:defRPr kumimoji="0" sz="1000">
                <a:solidFill>
                  <a:srgbClr val="E3DED1">
                    <a:shade val="50000"/>
                  </a:srgbClr>
                </a:solidFill>
                <a:cs typeface="Arial" charset="0"/>
              </a:defRPr>
            </a:lvl1pPr>
            <a:extLst/>
          </a:lstStyle>
          <a:p>
            <a:pPr>
              <a:defRPr/>
            </a:pPr>
            <a:fld id="{8783A8D6-A74C-4A89-ADFB-DBD6C53CFE6D}" type="slidenum">
              <a:rPr lang="es-CO"/>
              <a:pPr>
                <a:defRPr/>
              </a:pPr>
              <a:t>‹Nº›</a:t>
            </a:fld>
            <a:endParaRPr lang="es-CO"/>
          </a:p>
        </p:txBody>
      </p:sp>
    </p:spTree>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 id="2147483675" r:id="rId7"/>
    <p:sldLayoutId id="2147483676" r:id="rId8"/>
    <p:sldLayoutId id="2147483677" r:id="rId9"/>
    <p:sldLayoutId id="2147483678" r:id="rId10"/>
    <p:sldLayoutId id="2147483679" r:id="rId11"/>
  </p:sldLayoutIdLst>
  <p:hf hdr="0" dt="0"/>
  <p:txStyles>
    <p:titleStyle>
      <a:lvl1pPr algn="l" rtl="0" eaLnBrk="0" fontAlgn="base" hangingPunct="0">
        <a:spcBef>
          <a:spcPct val="0"/>
        </a:spcBef>
        <a:spcAft>
          <a:spcPct val="0"/>
        </a:spcAft>
        <a:defRPr sz="3600" b="1" kern="1200">
          <a:solidFill>
            <a:srgbClr val="FF8D3E"/>
          </a:solidFill>
          <a:effectLst>
            <a:outerShdw blurRad="53975" dist="22860" dir="5400000" algn="tl" rotWithShape="0">
              <a:srgbClr val="000000">
                <a:alpha val="55000"/>
              </a:srgbClr>
            </a:outerShdw>
          </a:effectLst>
          <a:latin typeface="+mj-lt"/>
          <a:ea typeface="+mj-ea"/>
          <a:cs typeface="+mj-cs"/>
        </a:defRPr>
      </a:lvl1pPr>
      <a:lvl2pPr algn="l" rtl="0" eaLnBrk="0" fontAlgn="base" hangingPunct="0">
        <a:spcBef>
          <a:spcPct val="0"/>
        </a:spcBef>
        <a:spcAft>
          <a:spcPct val="0"/>
        </a:spcAft>
        <a:defRPr sz="3600" b="1">
          <a:solidFill>
            <a:srgbClr val="FF8D3E"/>
          </a:solidFill>
          <a:latin typeface="Verdana" pitchFamily="34" charset="0"/>
        </a:defRPr>
      </a:lvl2pPr>
      <a:lvl3pPr algn="l" rtl="0" eaLnBrk="0" fontAlgn="base" hangingPunct="0">
        <a:spcBef>
          <a:spcPct val="0"/>
        </a:spcBef>
        <a:spcAft>
          <a:spcPct val="0"/>
        </a:spcAft>
        <a:defRPr sz="3600" b="1">
          <a:solidFill>
            <a:srgbClr val="FF8D3E"/>
          </a:solidFill>
          <a:latin typeface="Verdana" pitchFamily="34" charset="0"/>
        </a:defRPr>
      </a:lvl3pPr>
      <a:lvl4pPr algn="l" rtl="0" eaLnBrk="0" fontAlgn="base" hangingPunct="0">
        <a:spcBef>
          <a:spcPct val="0"/>
        </a:spcBef>
        <a:spcAft>
          <a:spcPct val="0"/>
        </a:spcAft>
        <a:defRPr sz="3600" b="1">
          <a:solidFill>
            <a:srgbClr val="FF8D3E"/>
          </a:solidFill>
          <a:latin typeface="Verdana" pitchFamily="34" charset="0"/>
        </a:defRPr>
      </a:lvl4pPr>
      <a:lvl5pPr algn="l" rtl="0" eaLnBrk="0" fontAlgn="base" hangingPunct="0">
        <a:spcBef>
          <a:spcPct val="0"/>
        </a:spcBef>
        <a:spcAft>
          <a:spcPct val="0"/>
        </a:spcAft>
        <a:defRPr sz="3600" b="1">
          <a:solidFill>
            <a:srgbClr val="FF8D3E"/>
          </a:solidFill>
          <a:latin typeface="Verdana" pitchFamily="34" charset="0"/>
        </a:defRPr>
      </a:lvl5pPr>
      <a:lvl6pPr marL="457200" algn="l" rtl="0" fontAlgn="base">
        <a:spcBef>
          <a:spcPct val="0"/>
        </a:spcBef>
        <a:spcAft>
          <a:spcPct val="0"/>
        </a:spcAft>
        <a:defRPr sz="3600" b="1">
          <a:solidFill>
            <a:srgbClr val="FF8D3E"/>
          </a:solidFill>
          <a:latin typeface="Verdana" pitchFamily="34" charset="0"/>
        </a:defRPr>
      </a:lvl6pPr>
      <a:lvl7pPr marL="914400" algn="l" rtl="0" fontAlgn="base">
        <a:spcBef>
          <a:spcPct val="0"/>
        </a:spcBef>
        <a:spcAft>
          <a:spcPct val="0"/>
        </a:spcAft>
        <a:defRPr sz="3600" b="1">
          <a:solidFill>
            <a:srgbClr val="FF8D3E"/>
          </a:solidFill>
          <a:latin typeface="Verdana" pitchFamily="34" charset="0"/>
        </a:defRPr>
      </a:lvl7pPr>
      <a:lvl8pPr marL="1371600" algn="l" rtl="0" fontAlgn="base">
        <a:spcBef>
          <a:spcPct val="0"/>
        </a:spcBef>
        <a:spcAft>
          <a:spcPct val="0"/>
        </a:spcAft>
        <a:defRPr sz="3600" b="1">
          <a:solidFill>
            <a:srgbClr val="FF8D3E"/>
          </a:solidFill>
          <a:latin typeface="Verdana" pitchFamily="34" charset="0"/>
        </a:defRPr>
      </a:lvl8pPr>
      <a:lvl9pPr marL="1828800" algn="l" rtl="0" fontAlgn="base">
        <a:spcBef>
          <a:spcPct val="0"/>
        </a:spcBef>
        <a:spcAft>
          <a:spcPct val="0"/>
        </a:spcAft>
        <a:defRPr sz="3600" b="1">
          <a:solidFill>
            <a:srgbClr val="FF8D3E"/>
          </a:solidFill>
          <a:latin typeface="Verdana" pitchFamily="34" charset="0"/>
        </a:defRPr>
      </a:lvl9pPr>
      <a:extLst/>
    </p:titleStyle>
    <p:bodyStyle>
      <a:lvl1pPr marL="265113" indent="-265113" algn="l" rtl="0" eaLnBrk="0" fontAlgn="base" hangingPunct="0">
        <a:spcBef>
          <a:spcPts val="250"/>
        </a:spcBef>
        <a:spcAft>
          <a:spcPct val="0"/>
        </a:spcAft>
        <a:buClr>
          <a:schemeClr val="accent1"/>
        </a:buClr>
        <a:buSzPct val="80000"/>
        <a:buFont typeface="Wingdings 2" pitchFamily="18" charset="2"/>
        <a:buChar char=""/>
        <a:defRPr sz="2800" kern="1200">
          <a:solidFill>
            <a:schemeClr val="tx1"/>
          </a:solidFill>
          <a:latin typeface="+mn-lt"/>
          <a:ea typeface="+mn-ea"/>
          <a:cs typeface="+mn-cs"/>
        </a:defRPr>
      </a:lvl1pPr>
      <a:lvl2pPr marL="547688" indent="-200025" algn="l" rtl="0" eaLnBrk="0" fontAlgn="base" hangingPunct="0">
        <a:spcBef>
          <a:spcPts val="250"/>
        </a:spcBef>
        <a:spcAft>
          <a:spcPct val="0"/>
        </a:spcAft>
        <a:buClr>
          <a:schemeClr val="accent1"/>
        </a:buClr>
        <a:buSzPct val="100000"/>
        <a:buFont typeface="Verdana" pitchFamily="34" charset="0"/>
        <a:buChar char="◦"/>
        <a:defRPr sz="2400" kern="1200">
          <a:solidFill>
            <a:schemeClr val="tx1"/>
          </a:solidFill>
          <a:latin typeface="+mn-lt"/>
          <a:ea typeface="+mn-ea"/>
          <a:cs typeface="+mn-cs"/>
        </a:defRPr>
      </a:lvl2pPr>
      <a:lvl3pPr marL="785813" indent="-182563" algn="l" rtl="0" eaLnBrk="0" fontAlgn="base" hangingPunct="0">
        <a:spcBef>
          <a:spcPts val="250"/>
        </a:spcBef>
        <a:spcAft>
          <a:spcPct val="0"/>
        </a:spcAft>
        <a:buClr>
          <a:srgbClr val="ED3742"/>
        </a:buClr>
        <a:buSzPct val="100000"/>
        <a:buFont typeface="Wingdings 2" pitchFamily="18" charset="2"/>
        <a:buChar char=""/>
        <a:defRPr sz="2200" kern="1200">
          <a:solidFill>
            <a:schemeClr val="tx1"/>
          </a:solidFill>
          <a:latin typeface="+mn-lt"/>
          <a:ea typeface="+mn-ea"/>
          <a:cs typeface="+mn-cs"/>
        </a:defRPr>
      </a:lvl3pPr>
      <a:lvl4pPr marL="1023938" indent="-182563" algn="l" rtl="0" eaLnBrk="0" fontAlgn="base" hangingPunct="0">
        <a:spcBef>
          <a:spcPts val="225"/>
        </a:spcBef>
        <a:spcAft>
          <a:spcPct val="0"/>
        </a:spcAft>
        <a:buClr>
          <a:srgbClr val="ED3742"/>
        </a:buClr>
        <a:buSzPct val="112000"/>
        <a:buFont typeface="Verdana" pitchFamily="34" charset="0"/>
        <a:buChar char="◦"/>
        <a:defRPr sz="1900" kern="1200">
          <a:solidFill>
            <a:schemeClr val="tx1"/>
          </a:solidFill>
          <a:latin typeface="+mn-lt"/>
          <a:ea typeface="+mn-ea"/>
          <a:cs typeface="+mn-cs"/>
        </a:defRPr>
      </a:lvl4pPr>
      <a:lvl5pPr marL="1279525" indent="-182563" algn="l" rtl="0" eaLnBrk="0" fontAlgn="base" hangingPunct="0">
        <a:spcBef>
          <a:spcPts val="250"/>
        </a:spcBef>
        <a:spcAft>
          <a:spcPct val="0"/>
        </a:spcAft>
        <a:buClr>
          <a:srgbClr val="4A85BF"/>
        </a:buClr>
        <a:buSzPct val="100000"/>
        <a:buFont typeface="Wingdings 2" pitchFamily="18" charset="2"/>
        <a:buChar char=""/>
        <a:defRPr sz="20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286000" y="2500306"/>
            <a:ext cx="6172200" cy="1643074"/>
          </a:xfrm>
        </p:spPr>
        <p:txBody>
          <a:bodyPr>
            <a:normAutofit fontScale="90000"/>
          </a:bodyPr>
          <a:lstStyle/>
          <a:p>
            <a:r>
              <a:rPr lang="es-CO" dirty="0" smtClean="0"/>
              <a:t>Diseño lógico: la transformación del modelo Entidad Relación (MER)</a:t>
            </a:r>
            <a:br>
              <a:rPr lang="es-CO" dirty="0" smtClean="0"/>
            </a:br>
            <a:r>
              <a:rPr lang="es-CO" dirty="0" smtClean="0"/>
              <a:t>al modelo relacional</a:t>
            </a:r>
            <a:endParaRPr lang="es-CO" dirty="0"/>
          </a:p>
        </p:txBody>
      </p:sp>
      <p:sp>
        <p:nvSpPr>
          <p:cNvPr id="4" name="3 Marcador de pie de página"/>
          <p:cNvSpPr>
            <a:spLocks noGrp="1"/>
          </p:cNvSpPr>
          <p:nvPr>
            <p:ph type="ftr" sz="quarter" idx="11"/>
          </p:nvPr>
        </p:nvSpPr>
        <p:spPr/>
        <p:txBody>
          <a:bodyPr/>
          <a:lstStyle/>
          <a:p>
            <a:pPr>
              <a:defRPr/>
            </a:pPr>
            <a:r>
              <a:rPr lang="es-CO" smtClean="0"/>
              <a:t>Ing. Sonia Godoy Hortua</a:t>
            </a:r>
            <a:endParaRPr lang="es-CO"/>
          </a:p>
        </p:txBody>
      </p:sp>
      <p:sp>
        <p:nvSpPr>
          <p:cNvPr id="5" name="4 Marcador de número de diapositiva"/>
          <p:cNvSpPr>
            <a:spLocks noGrp="1"/>
          </p:cNvSpPr>
          <p:nvPr>
            <p:ph type="sldNum" sz="quarter" idx="12"/>
          </p:nvPr>
        </p:nvSpPr>
        <p:spPr/>
        <p:txBody>
          <a:bodyPr/>
          <a:lstStyle/>
          <a:p>
            <a:pPr>
              <a:defRPr/>
            </a:pPr>
            <a:fld id="{76084262-26D5-4E56-96AA-A8DC46276C0F}" type="slidenum">
              <a:rPr lang="es-CO" smtClean="0"/>
              <a:pPr>
                <a:defRPr/>
              </a:pPr>
              <a:t>1</a:t>
            </a:fld>
            <a:endParaRPr lang="es-CO"/>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34" y="214290"/>
            <a:ext cx="7242048" cy="928694"/>
          </a:xfrm>
        </p:spPr>
        <p:txBody>
          <a:bodyPr>
            <a:normAutofit fontScale="90000"/>
          </a:bodyPr>
          <a:lstStyle/>
          <a:p>
            <a:r>
              <a:rPr lang="es-CO" sz="3200" b="1" dirty="0" smtClean="0">
                <a:latin typeface="StoneSerif-Bold"/>
              </a:rPr>
              <a:t>Ejemplo de transformación de una relación terciaria N:M:P</a:t>
            </a:r>
            <a:endParaRPr lang="es-CO" dirty="0"/>
          </a:p>
        </p:txBody>
      </p:sp>
      <p:sp>
        <p:nvSpPr>
          <p:cNvPr id="4" name="3 Marcador de contenido"/>
          <p:cNvSpPr>
            <a:spLocks noGrp="1"/>
          </p:cNvSpPr>
          <p:nvPr>
            <p:ph sz="half" idx="2"/>
          </p:nvPr>
        </p:nvSpPr>
        <p:spPr>
          <a:xfrm>
            <a:off x="642910" y="4643446"/>
            <a:ext cx="8001056" cy="1785950"/>
          </a:xfrm>
        </p:spPr>
        <p:txBody>
          <a:bodyPr>
            <a:normAutofit fontScale="92500" lnSpcReduction="20000"/>
          </a:bodyPr>
          <a:lstStyle/>
          <a:p>
            <a:r>
              <a:rPr lang="es-CO" dirty="0" smtClean="0">
                <a:latin typeface="StoneSerif"/>
              </a:rPr>
              <a:t>Cuando la conectividad de la interrelación es M:N:P, la relación que se obtiene de su transformación tiene como clave primaria todos los atributos que forman las claves primarias de las tres entidades interrelacionadas.</a:t>
            </a:r>
            <a:endParaRPr lang="es-CO" dirty="0"/>
          </a:p>
        </p:txBody>
      </p:sp>
      <p:sp>
        <p:nvSpPr>
          <p:cNvPr id="5" name="4 Marcador de pie de página"/>
          <p:cNvSpPr>
            <a:spLocks noGrp="1"/>
          </p:cNvSpPr>
          <p:nvPr>
            <p:ph type="ftr" sz="quarter" idx="11"/>
          </p:nvPr>
        </p:nvSpPr>
        <p:spPr/>
        <p:txBody>
          <a:bodyPr/>
          <a:lstStyle/>
          <a:p>
            <a:pPr>
              <a:defRPr/>
            </a:pPr>
            <a:r>
              <a:rPr lang="es-CO" dirty="0" smtClean="0"/>
              <a:t>Ing. Sonia Godoy </a:t>
            </a:r>
            <a:r>
              <a:rPr lang="es-CO" dirty="0" err="1" smtClean="0"/>
              <a:t>Hortua</a:t>
            </a:r>
            <a:endParaRPr lang="es-CO" dirty="0"/>
          </a:p>
        </p:txBody>
      </p:sp>
      <p:sp>
        <p:nvSpPr>
          <p:cNvPr id="6" name="5 Marcador de número de diapositiva"/>
          <p:cNvSpPr>
            <a:spLocks noGrp="1"/>
          </p:cNvSpPr>
          <p:nvPr>
            <p:ph type="sldNum" sz="quarter" idx="12"/>
          </p:nvPr>
        </p:nvSpPr>
        <p:spPr/>
        <p:txBody>
          <a:bodyPr/>
          <a:lstStyle/>
          <a:p>
            <a:pPr>
              <a:defRPr/>
            </a:pPr>
            <a:fld id="{3BCABE45-9EEB-4BE4-9086-77BA236B76B9}" type="slidenum">
              <a:rPr lang="es-CO" smtClean="0"/>
              <a:pPr>
                <a:defRPr/>
              </a:pPr>
              <a:t>10</a:t>
            </a:fld>
            <a:endParaRPr lang="es-CO"/>
          </a:p>
        </p:txBody>
      </p:sp>
      <p:pic>
        <p:nvPicPr>
          <p:cNvPr id="67586" name="Picture 2"/>
          <p:cNvPicPr>
            <a:picLocks noChangeAspect="1" noChangeArrowheads="1"/>
          </p:cNvPicPr>
          <p:nvPr/>
        </p:nvPicPr>
        <p:blipFill>
          <a:blip r:embed="rId2"/>
          <a:srcRect/>
          <a:stretch>
            <a:fillRect/>
          </a:stretch>
        </p:blipFill>
        <p:spPr bwMode="auto">
          <a:xfrm>
            <a:off x="1928794" y="1285860"/>
            <a:ext cx="4743450" cy="321945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642910" y="428604"/>
            <a:ext cx="3931920" cy="792162"/>
          </a:xfrm>
        </p:spPr>
        <p:txBody>
          <a:bodyPr/>
          <a:lstStyle/>
          <a:p>
            <a:r>
              <a:rPr lang="es-CO" dirty="0" smtClean="0"/>
              <a:t>Transformación</a:t>
            </a:r>
            <a:endParaRPr lang="es-CO" dirty="0"/>
          </a:p>
        </p:txBody>
      </p:sp>
      <p:sp>
        <p:nvSpPr>
          <p:cNvPr id="7" name="6 Marcador de pie de página"/>
          <p:cNvSpPr>
            <a:spLocks noGrp="1"/>
          </p:cNvSpPr>
          <p:nvPr>
            <p:ph type="ftr" sz="quarter" idx="11"/>
          </p:nvPr>
        </p:nvSpPr>
        <p:spPr>
          <a:xfrm rot="5400000">
            <a:off x="6869138" y="1917680"/>
            <a:ext cx="3200400" cy="365125"/>
          </a:xfrm>
        </p:spPr>
        <p:txBody>
          <a:bodyPr/>
          <a:lstStyle/>
          <a:p>
            <a:pPr>
              <a:defRPr/>
            </a:pPr>
            <a:r>
              <a:rPr lang="es-CO" dirty="0" smtClean="0"/>
              <a:t>Ing. Sonia Godoy </a:t>
            </a:r>
            <a:r>
              <a:rPr lang="es-CO" dirty="0" err="1" smtClean="0"/>
              <a:t>Hortua</a:t>
            </a:r>
            <a:endParaRPr lang="es-CO" dirty="0"/>
          </a:p>
        </p:txBody>
      </p:sp>
      <p:sp>
        <p:nvSpPr>
          <p:cNvPr id="8" name="7 Marcador de número de diapositiva"/>
          <p:cNvSpPr>
            <a:spLocks noGrp="1"/>
          </p:cNvSpPr>
          <p:nvPr>
            <p:ph type="sldNum" sz="quarter" idx="12"/>
          </p:nvPr>
        </p:nvSpPr>
        <p:spPr/>
        <p:txBody>
          <a:bodyPr/>
          <a:lstStyle/>
          <a:p>
            <a:pPr>
              <a:defRPr/>
            </a:pPr>
            <a:fld id="{3401C495-4D31-4161-AA4B-06D5A9416657}" type="slidenum">
              <a:rPr lang="es-CO" smtClean="0"/>
              <a:pPr>
                <a:defRPr/>
              </a:pPr>
              <a:t>11</a:t>
            </a:fld>
            <a:endParaRPr lang="es-CO"/>
          </a:p>
        </p:txBody>
      </p:sp>
      <p:sp>
        <p:nvSpPr>
          <p:cNvPr id="9" name="8 Marcador de contenido"/>
          <p:cNvSpPr>
            <a:spLocks noGrp="1"/>
          </p:cNvSpPr>
          <p:nvPr>
            <p:ph sz="quarter" idx="2"/>
          </p:nvPr>
        </p:nvSpPr>
        <p:spPr>
          <a:xfrm>
            <a:off x="857224" y="1285860"/>
            <a:ext cx="7215238" cy="2143140"/>
          </a:xfrm>
          <a:solidFill>
            <a:schemeClr val="accent1">
              <a:lumMod val="40000"/>
              <a:lumOff val="60000"/>
            </a:schemeClr>
          </a:solidFill>
        </p:spPr>
        <p:style>
          <a:lnRef idx="1">
            <a:schemeClr val="accent1"/>
          </a:lnRef>
          <a:fillRef idx="2">
            <a:schemeClr val="accent1"/>
          </a:fillRef>
          <a:effectRef idx="1">
            <a:schemeClr val="accent1"/>
          </a:effectRef>
          <a:fontRef idx="minor">
            <a:schemeClr val="dk1"/>
          </a:fontRef>
        </p:style>
        <p:txBody>
          <a:bodyPr/>
          <a:lstStyle/>
          <a:p>
            <a:r>
              <a:rPr lang="es-CO" sz="1800" dirty="0" smtClean="0">
                <a:latin typeface="StoneSerif"/>
              </a:rPr>
              <a:t>ESTUDIANTE(</a:t>
            </a:r>
            <a:r>
              <a:rPr lang="es-CO" sz="1800" dirty="0" err="1" smtClean="0">
                <a:latin typeface="StoneSerif"/>
              </a:rPr>
              <a:t>est</a:t>
            </a:r>
            <a:r>
              <a:rPr lang="es-CO" sz="1800" dirty="0" smtClean="0">
                <a:latin typeface="StoneSerif"/>
              </a:rPr>
              <a:t>, ...)</a:t>
            </a:r>
          </a:p>
          <a:p>
            <a:r>
              <a:rPr lang="es-CO" sz="1800" dirty="0" smtClean="0">
                <a:latin typeface="StoneSerif"/>
              </a:rPr>
              <a:t>ASIGNATURA(</a:t>
            </a:r>
            <a:r>
              <a:rPr lang="es-CO" sz="1800" dirty="0" err="1" smtClean="0">
                <a:latin typeface="StoneSerif"/>
              </a:rPr>
              <a:t>asig</a:t>
            </a:r>
            <a:r>
              <a:rPr lang="es-CO" sz="1800" dirty="0" smtClean="0">
                <a:latin typeface="StoneSerif"/>
              </a:rPr>
              <a:t>, ...)</a:t>
            </a:r>
          </a:p>
          <a:p>
            <a:r>
              <a:rPr lang="es-CO" sz="1800" dirty="0" smtClean="0">
                <a:latin typeface="StoneSerif"/>
              </a:rPr>
              <a:t>SEMESTRE(</a:t>
            </a:r>
            <a:r>
              <a:rPr lang="es-CO" sz="1800" dirty="0" err="1" smtClean="0">
                <a:latin typeface="StoneSerif"/>
              </a:rPr>
              <a:t>sem</a:t>
            </a:r>
            <a:r>
              <a:rPr lang="es-CO" sz="1800" dirty="0" smtClean="0">
                <a:latin typeface="StoneSerif"/>
              </a:rPr>
              <a:t>, ...)</a:t>
            </a:r>
          </a:p>
          <a:p>
            <a:r>
              <a:rPr lang="es-CO" sz="1800" dirty="0" smtClean="0">
                <a:latin typeface="StoneSerif"/>
              </a:rPr>
              <a:t>EVALUACIÓN-SEMESTRAL(</a:t>
            </a:r>
            <a:r>
              <a:rPr lang="es-CO" sz="1800" dirty="0" err="1" smtClean="0">
                <a:latin typeface="StoneSerif"/>
              </a:rPr>
              <a:t>est</a:t>
            </a:r>
            <a:r>
              <a:rPr lang="es-CO" sz="1800" dirty="0" smtClean="0">
                <a:latin typeface="StoneSerif"/>
              </a:rPr>
              <a:t>, </a:t>
            </a:r>
            <a:r>
              <a:rPr lang="es-CO" sz="1800" dirty="0" err="1" smtClean="0">
                <a:latin typeface="StoneSerif"/>
              </a:rPr>
              <a:t>asig</a:t>
            </a:r>
            <a:r>
              <a:rPr lang="es-CO" sz="1800" dirty="0" smtClean="0">
                <a:latin typeface="StoneSerif"/>
              </a:rPr>
              <a:t>, </a:t>
            </a:r>
            <a:r>
              <a:rPr lang="es-CO" sz="1800" dirty="0" err="1" smtClean="0">
                <a:latin typeface="StoneSerif"/>
              </a:rPr>
              <a:t>sem</a:t>
            </a:r>
            <a:r>
              <a:rPr lang="es-CO" sz="1800" dirty="0" smtClean="0">
                <a:latin typeface="StoneSerif"/>
              </a:rPr>
              <a:t>, nota) donde {</a:t>
            </a:r>
            <a:r>
              <a:rPr lang="es-CO" sz="1800" dirty="0" err="1" smtClean="0">
                <a:latin typeface="StoneSerif"/>
              </a:rPr>
              <a:t>est</a:t>
            </a:r>
            <a:r>
              <a:rPr lang="es-CO" sz="1800" dirty="0" smtClean="0">
                <a:latin typeface="StoneSerif"/>
              </a:rPr>
              <a:t>} referencia ESTUDIANTE, {</a:t>
            </a:r>
            <a:r>
              <a:rPr lang="es-CO" sz="1800" dirty="0" err="1" smtClean="0">
                <a:latin typeface="StoneSerif"/>
              </a:rPr>
              <a:t>asig</a:t>
            </a:r>
            <a:r>
              <a:rPr lang="es-CO" sz="1800" dirty="0" smtClean="0">
                <a:latin typeface="StoneSerif"/>
              </a:rPr>
              <a:t>} referencia ASIGNATURA y {</a:t>
            </a:r>
            <a:r>
              <a:rPr lang="es-CO" sz="1800" dirty="0" err="1" smtClean="0">
                <a:latin typeface="StoneSerif"/>
              </a:rPr>
              <a:t>sem</a:t>
            </a:r>
            <a:r>
              <a:rPr lang="es-CO" sz="1800" dirty="0" smtClean="0">
                <a:latin typeface="StoneSerif"/>
              </a:rPr>
              <a:t>} referencia SEMESTRE</a:t>
            </a:r>
            <a:endParaRPr lang="es-CO" sz="1800" dirty="0"/>
          </a:p>
        </p:txBody>
      </p:sp>
      <p:sp>
        <p:nvSpPr>
          <p:cNvPr id="12" name="11 Rectángulo"/>
          <p:cNvSpPr/>
          <p:nvPr/>
        </p:nvSpPr>
        <p:spPr>
          <a:xfrm>
            <a:off x="571472" y="3643314"/>
            <a:ext cx="8286808" cy="2585323"/>
          </a:xfrm>
          <a:prstGeom prst="rect">
            <a:avLst/>
          </a:prstGeom>
        </p:spPr>
        <p:txBody>
          <a:bodyPr wrap="square">
            <a:spAutoFit/>
          </a:bodyPr>
          <a:lstStyle/>
          <a:p>
            <a:pPr algn="just"/>
            <a:r>
              <a:rPr lang="es-CO" dirty="0" smtClean="0"/>
              <a:t>la clave debe constar de la clave de </a:t>
            </a:r>
            <a:r>
              <a:rPr lang="es-CO" i="1" dirty="0" smtClean="0"/>
              <a:t>estudiante, </a:t>
            </a:r>
            <a:r>
              <a:rPr lang="es-CO" dirty="0" smtClean="0"/>
              <a:t>de la clave de </a:t>
            </a:r>
            <a:r>
              <a:rPr lang="es-CO" i="1" dirty="0" smtClean="0"/>
              <a:t>asignatura y de la clave de semestre. Si nos faltase una de las tres, la clave de </a:t>
            </a:r>
            <a:r>
              <a:rPr lang="es-CO" dirty="0" smtClean="0"/>
              <a:t>la relación podría tener valores repetidos. Consideremos, por ejemplo, que no tuviésemos la clave de </a:t>
            </a:r>
            <a:r>
              <a:rPr lang="es-CO" i="1" dirty="0" smtClean="0"/>
              <a:t>semestre. Dado que semestre está conectada con “muchos” en la interrelación, </a:t>
            </a:r>
            <a:r>
              <a:rPr lang="es-CO" dirty="0" smtClean="0"/>
              <a:t>puede haber estudiantes que han sido evaluados de una misma asignatura en más de un semestre. Entonces, para estos casos habría valores repetidos en la clave de la relación</a:t>
            </a:r>
          </a:p>
          <a:p>
            <a:r>
              <a:rPr lang="es-CO" i="1" dirty="0" smtClean="0"/>
              <a:t>EVALUACION-SEMESTRAL.</a:t>
            </a:r>
            <a:r>
              <a:rPr lang="es-CO" dirty="0" smtClean="0">
                <a:latin typeface="StoneSerif"/>
              </a:rPr>
              <a:t>.</a:t>
            </a:r>
            <a:endParaRPr lang="es-CO" i="1" dirty="0" smtClean="0"/>
          </a:p>
          <a:p>
            <a:pPr algn="just"/>
            <a:endParaRPr lang="es-CO"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O" b="1" dirty="0" smtClean="0"/>
              <a:t>Ejemplo de transformación de una interrelación ternaria M:N:1</a:t>
            </a:r>
            <a:endParaRPr lang="es-CO" dirty="0"/>
          </a:p>
        </p:txBody>
      </p:sp>
      <p:sp>
        <p:nvSpPr>
          <p:cNvPr id="4" name="3 Marcador de número de diapositiva"/>
          <p:cNvSpPr>
            <a:spLocks noGrp="1"/>
          </p:cNvSpPr>
          <p:nvPr>
            <p:ph type="sldNum" sz="quarter" idx="11"/>
          </p:nvPr>
        </p:nvSpPr>
        <p:spPr/>
        <p:txBody>
          <a:bodyPr/>
          <a:lstStyle/>
          <a:p>
            <a:pPr>
              <a:defRPr/>
            </a:pPr>
            <a:fld id="{3603688E-DF3C-41A8-849D-27DA5805DE3C}" type="slidenum">
              <a:rPr lang="es-CO" smtClean="0"/>
              <a:pPr>
                <a:defRPr/>
              </a:pPr>
              <a:t>12</a:t>
            </a:fld>
            <a:endParaRPr lang="es-CO" dirty="0"/>
          </a:p>
        </p:txBody>
      </p:sp>
      <p:sp>
        <p:nvSpPr>
          <p:cNvPr id="5" name="4 Marcador de pie de página"/>
          <p:cNvSpPr>
            <a:spLocks noGrp="1"/>
          </p:cNvSpPr>
          <p:nvPr>
            <p:ph type="ftr" sz="quarter" idx="12"/>
          </p:nvPr>
        </p:nvSpPr>
        <p:spPr/>
        <p:txBody>
          <a:bodyPr/>
          <a:lstStyle/>
          <a:p>
            <a:pPr>
              <a:defRPr/>
            </a:pPr>
            <a:r>
              <a:rPr lang="es-ES" smtClean="0"/>
              <a:t>Ing. Sonia Godoy Hortua</a:t>
            </a:r>
            <a:endParaRPr lang="es-CO"/>
          </a:p>
        </p:txBody>
      </p:sp>
      <p:pic>
        <p:nvPicPr>
          <p:cNvPr id="68610" name="Picture 2"/>
          <p:cNvPicPr>
            <a:picLocks noGrp="1" noChangeAspect="1" noChangeArrowheads="1"/>
          </p:cNvPicPr>
          <p:nvPr>
            <p:ph sz="quarter" idx="1"/>
          </p:nvPr>
        </p:nvPicPr>
        <p:blipFill>
          <a:blip r:embed="rId2"/>
          <a:srcRect/>
          <a:stretch>
            <a:fillRect/>
          </a:stretch>
        </p:blipFill>
        <p:spPr bwMode="auto">
          <a:xfrm>
            <a:off x="2285984" y="1428736"/>
            <a:ext cx="3506663" cy="3236920"/>
          </a:xfrm>
          <a:prstGeom prst="rect">
            <a:avLst/>
          </a:prstGeom>
          <a:noFill/>
          <a:ln w="9525">
            <a:noFill/>
            <a:miter lim="800000"/>
            <a:headEnd/>
            <a:tailEnd/>
          </a:ln>
          <a:effectLst/>
        </p:spPr>
      </p:pic>
      <p:sp>
        <p:nvSpPr>
          <p:cNvPr id="8" name="7 Rectángulo"/>
          <p:cNvSpPr/>
          <p:nvPr/>
        </p:nvSpPr>
        <p:spPr>
          <a:xfrm>
            <a:off x="928662" y="4714884"/>
            <a:ext cx="6786610" cy="1477328"/>
          </a:xfrm>
          <a:prstGeom prst="rect">
            <a:avLst/>
          </a:prstGeom>
        </p:spPr>
        <p:txBody>
          <a:bodyPr wrap="square">
            <a:spAutoFit/>
          </a:bodyPr>
          <a:lstStyle/>
          <a:p>
            <a:pPr algn="just"/>
            <a:r>
              <a:rPr lang="es-CO" dirty="0" smtClean="0"/>
              <a:t>Cuando la conectividad de la interrelación es M:N:1, la relación que se obtiene de su transformación tiene como clave primaria todos los atributos que forman las claves primarias de las dos entidades de los lados de la interrelación etiquetados con M y con N</a:t>
            </a:r>
            <a:endParaRPr lang="es-CO"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642910" y="428604"/>
            <a:ext cx="3931920" cy="792162"/>
          </a:xfrm>
        </p:spPr>
        <p:txBody>
          <a:bodyPr/>
          <a:lstStyle/>
          <a:p>
            <a:r>
              <a:rPr lang="es-CO" dirty="0" smtClean="0"/>
              <a:t>Transformación</a:t>
            </a:r>
            <a:endParaRPr lang="es-CO" dirty="0"/>
          </a:p>
        </p:txBody>
      </p:sp>
      <p:sp>
        <p:nvSpPr>
          <p:cNvPr id="7" name="6 Marcador de pie de página"/>
          <p:cNvSpPr>
            <a:spLocks noGrp="1"/>
          </p:cNvSpPr>
          <p:nvPr>
            <p:ph type="ftr" sz="quarter" idx="11"/>
          </p:nvPr>
        </p:nvSpPr>
        <p:spPr/>
        <p:txBody>
          <a:bodyPr/>
          <a:lstStyle/>
          <a:p>
            <a:pPr>
              <a:defRPr/>
            </a:pPr>
            <a:r>
              <a:rPr lang="es-CO" smtClean="0"/>
              <a:t>Ing. Sonia Godoy Hortua</a:t>
            </a:r>
            <a:endParaRPr lang="es-CO"/>
          </a:p>
        </p:txBody>
      </p:sp>
      <p:sp>
        <p:nvSpPr>
          <p:cNvPr id="8" name="7 Marcador de número de diapositiva"/>
          <p:cNvSpPr>
            <a:spLocks noGrp="1"/>
          </p:cNvSpPr>
          <p:nvPr>
            <p:ph type="sldNum" sz="quarter" idx="12"/>
          </p:nvPr>
        </p:nvSpPr>
        <p:spPr/>
        <p:txBody>
          <a:bodyPr/>
          <a:lstStyle/>
          <a:p>
            <a:pPr>
              <a:defRPr/>
            </a:pPr>
            <a:fld id="{3401C495-4D31-4161-AA4B-06D5A9416657}" type="slidenum">
              <a:rPr lang="es-CO" smtClean="0"/>
              <a:pPr>
                <a:defRPr/>
              </a:pPr>
              <a:t>13</a:t>
            </a:fld>
            <a:endParaRPr lang="es-CO"/>
          </a:p>
        </p:txBody>
      </p:sp>
      <p:sp>
        <p:nvSpPr>
          <p:cNvPr id="9" name="8 Marcador de contenido"/>
          <p:cNvSpPr>
            <a:spLocks noGrp="1"/>
          </p:cNvSpPr>
          <p:nvPr>
            <p:ph sz="quarter" idx="2"/>
          </p:nvPr>
        </p:nvSpPr>
        <p:spPr>
          <a:xfrm>
            <a:off x="928662" y="1785926"/>
            <a:ext cx="7143800" cy="2714644"/>
          </a:xfrm>
        </p:spPr>
        <p:style>
          <a:lnRef idx="3">
            <a:schemeClr val="lt1"/>
          </a:lnRef>
          <a:fillRef idx="1">
            <a:schemeClr val="accent3"/>
          </a:fillRef>
          <a:effectRef idx="1">
            <a:schemeClr val="accent3"/>
          </a:effectRef>
          <a:fontRef idx="minor">
            <a:schemeClr val="lt1"/>
          </a:fontRef>
        </p:style>
        <p:txBody>
          <a:bodyPr/>
          <a:lstStyle/>
          <a:p>
            <a:r>
              <a:rPr lang="es-CO" sz="2000" dirty="0" smtClean="0">
                <a:latin typeface="StoneSerif"/>
              </a:rPr>
              <a:t>MAESTRO(código-maestro, ...)</a:t>
            </a:r>
          </a:p>
          <a:p>
            <a:r>
              <a:rPr lang="es-CO" sz="2000" dirty="0" smtClean="0">
                <a:latin typeface="StoneSerif"/>
              </a:rPr>
              <a:t>CURSO(código-curso, ...)</a:t>
            </a:r>
          </a:p>
          <a:p>
            <a:r>
              <a:rPr lang="es-CO" sz="2000" dirty="0" smtClean="0">
                <a:latin typeface="StoneSerif"/>
              </a:rPr>
              <a:t>ESCUELA(código-</a:t>
            </a:r>
            <a:r>
              <a:rPr lang="es-CO" sz="2000" dirty="0" err="1" smtClean="0">
                <a:latin typeface="StoneSerif"/>
              </a:rPr>
              <a:t>esc</a:t>
            </a:r>
            <a:r>
              <a:rPr lang="es-CO" sz="2000" dirty="0" smtClean="0">
                <a:latin typeface="StoneSerif"/>
              </a:rPr>
              <a:t>, ...)</a:t>
            </a:r>
          </a:p>
          <a:p>
            <a:r>
              <a:rPr lang="es-CO" sz="2000" dirty="0" smtClean="0">
                <a:latin typeface="StoneSerif"/>
              </a:rPr>
              <a:t>DESTINO(código-maestro, código-curso, código-</a:t>
            </a:r>
            <a:r>
              <a:rPr lang="es-CO" sz="2000" dirty="0" err="1" smtClean="0">
                <a:latin typeface="StoneSerif"/>
              </a:rPr>
              <a:t>esc</a:t>
            </a:r>
            <a:r>
              <a:rPr lang="es-CO" sz="2000" dirty="0" smtClean="0">
                <a:latin typeface="StoneSerif"/>
              </a:rPr>
              <a:t>) donde {código-maestro} referencia MAESTRO {código-curso} referencia CURSO y {código-</a:t>
            </a:r>
            <a:r>
              <a:rPr lang="es-CO" sz="2000" dirty="0" err="1" smtClean="0">
                <a:latin typeface="StoneSerif"/>
              </a:rPr>
              <a:t>esc</a:t>
            </a:r>
            <a:r>
              <a:rPr lang="es-CO" sz="2000" dirty="0" smtClean="0">
                <a:latin typeface="StoneSerif"/>
              </a:rPr>
              <a:t>} referencia ESCUELA</a:t>
            </a:r>
            <a:endParaRPr lang="es-CO" sz="20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34" y="142852"/>
            <a:ext cx="8183880" cy="1051560"/>
          </a:xfrm>
        </p:spPr>
        <p:txBody>
          <a:bodyPr>
            <a:normAutofit/>
          </a:bodyPr>
          <a:lstStyle/>
          <a:p>
            <a:r>
              <a:rPr lang="es-CO" sz="2400" dirty="0" smtClean="0"/>
              <a:t>Ejemplo de transformación de una interrelación ternaria N:1:1</a:t>
            </a:r>
            <a:endParaRPr lang="es-CO" sz="2400" dirty="0"/>
          </a:p>
        </p:txBody>
      </p:sp>
      <p:sp>
        <p:nvSpPr>
          <p:cNvPr id="4" name="3 Marcador de número de diapositiva"/>
          <p:cNvSpPr>
            <a:spLocks noGrp="1"/>
          </p:cNvSpPr>
          <p:nvPr>
            <p:ph type="sldNum" sz="quarter" idx="11"/>
          </p:nvPr>
        </p:nvSpPr>
        <p:spPr/>
        <p:txBody>
          <a:bodyPr/>
          <a:lstStyle/>
          <a:p>
            <a:pPr>
              <a:defRPr/>
            </a:pPr>
            <a:fld id="{3603688E-DF3C-41A8-849D-27DA5805DE3C}" type="slidenum">
              <a:rPr lang="es-CO" smtClean="0"/>
              <a:pPr>
                <a:defRPr/>
              </a:pPr>
              <a:t>14</a:t>
            </a:fld>
            <a:endParaRPr lang="es-CO" dirty="0"/>
          </a:p>
        </p:txBody>
      </p:sp>
      <p:sp>
        <p:nvSpPr>
          <p:cNvPr id="5" name="4 Marcador de pie de página"/>
          <p:cNvSpPr>
            <a:spLocks noGrp="1"/>
          </p:cNvSpPr>
          <p:nvPr>
            <p:ph type="ftr" sz="quarter" idx="12"/>
          </p:nvPr>
        </p:nvSpPr>
        <p:spPr/>
        <p:txBody>
          <a:bodyPr/>
          <a:lstStyle/>
          <a:p>
            <a:pPr>
              <a:defRPr/>
            </a:pPr>
            <a:r>
              <a:rPr lang="es-ES" smtClean="0"/>
              <a:t>Ing. Sonia Godoy Hortua</a:t>
            </a:r>
            <a:endParaRPr lang="es-CO"/>
          </a:p>
        </p:txBody>
      </p:sp>
      <p:sp>
        <p:nvSpPr>
          <p:cNvPr id="8" name="7 Rectángulo"/>
          <p:cNvSpPr/>
          <p:nvPr/>
        </p:nvSpPr>
        <p:spPr>
          <a:xfrm>
            <a:off x="642910" y="4643446"/>
            <a:ext cx="7786742" cy="1323439"/>
          </a:xfrm>
          <a:prstGeom prst="rect">
            <a:avLst/>
          </a:prstGeom>
        </p:spPr>
        <p:txBody>
          <a:bodyPr wrap="square">
            <a:spAutoFit/>
          </a:bodyPr>
          <a:lstStyle/>
          <a:p>
            <a:r>
              <a:rPr lang="es-CO" sz="1600" dirty="0" smtClean="0"/>
              <a:t>Cuando la conectividad de la interrelación es N:1:1, la relación que se</a:t>
            </a:r>
          </a:p>
          <a:p>
            <a:r>
              <a:rPr lang="es-CO" sz="1600" dirty="0" smtClean="0"/>
              <a:t>consigue de su transformación tiene como clave primaria los atributos</a:t>
            </a:r>
          </a:p>
          <a:p>
            <a:r>
              <a:rPr lang="es-CO" sz="1600" dirty="0" smtClean="0"/>
              <a:t>que forman la clave primaria de la entidad del lado N y los atributos que</a:t>
            </a:r>
          </a:p>
          <a:p>
            <a:r>
              <a:rPr lang="es-CO" sz="1600" dirty="0" smtClean="0"/>
              <a:t>forman la clave primaria de cualquiera de las dos entidades que están</a:t>
            </a:r>
          </a:p>
          <a:p>
            <a:r>
              <a:rPr lang="es-CO" sz="1600" dirty="0" smtClean="0"/>
              <a:t>conectadas con 1.</a:t>
            </a:r>
            <a:endParaRPr lang="es-CO" sz="1600" dirty="0"/>
          </a:p>
        </p:txBody>
      </p:sp>
      <p:pic>
        <p:nvPicPr>
          <p:cNvPr id="69634" name="Picture 2"/>
          <p:cNvPicPr>
            <a:picLocks noChangeAspect="1" noChangeArrowheads="1"/>
          </p:cNvPicPr>
          <p:nvPr/>
        </p:nvPicPr>
        <p:blipFill>
          <a:blip r:embed="rId2"/>
          <a:srcRect/>
          <a:stretch>
            <a:fillRect/>
          </a:stretch>
        </p:blipFill>
        <p:spPr bwMode="auto">
          <a:xfrm>
            <a:off x="2357422" y="1214422"/>
            <a:ext cx="4029075" cy="3305175"/>
          </a:xfrm>
          <a:prstGeom prst="rect">
            <a:avLst/>
          </a:prstGeom>
          <a:noFill/>
          <a:ln w="9525">
            <a:noFill/>
            <a:miter lim="800000"/>
            <a:headEnd/>
            <a:tailEnd/>
          </a:ln>
          <a:effec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642910" y="428604"/>
            <a:ext cx="3931920" cy="792162"/>
          </a:xfrm>
        </p:spPr>
        <p:txBody>
          <a:bodyPr/>
          <a:lstStyle/>
          <a:p>
            <a:r>
              <a:rPr lang="es-CO" dirty="0" smtClean="0"/>
              <a:t>Transformación</a:t>
            </a:r>
            <a:endParaRPr lang="es-CO" dirty="0"/>
          </a:p>
        </p:txBody>
      </p:sp>
      <p:sp>
        <p:nvSpPr>
          <p:cNvPr id="7" name="6 Marcador de pie de página"/>
          <p:cNvSpPr>
            <a:spLocks noGrp="1"/>
          </p:cNvSpPr>
          <p:nvPr>
            <p:ph type="ftr" sz="quarter" idx="11"/>
          </p:nvPr>
        </p:nvSpPr>
        <p:spPr/>
        <p:txBody>
          <a:bodyPr/>
          <a:lstStyle/>
          <a:p>
            <a:pPr>
              <a:defRPr/>
            </a:pPr>
            <a:r>
              <a:rPr lang="es-CO" smtClean="0"/>
              <a:t>Ing. Sonia Godoy Hortua</a:t>
            </a:r>
            <a:endParaRPr lang="es-CO"/>
          </a:p>
        </p:txBody>
      </p:sp>
      <p:sp>
        <p:nvSpPr>
          <p:cNvPr id="8" name="7 Marcador de número de diapositiva"/>
          <p:cNvSpPr>
            <a:spLocks noGrp="1"/>
          </p:cNvSpPr>
          <p:nvPr>
            <p:ph type="sldNum" sz="quarter" idx="12"/>
          </p:nvPr>
        </p:nvSpPr>
        <p:spPr/>
        <p:txBody>
          <a:bodyPr/>
          <a:lstStyle/>
          <a:p>
            <a:pPr>
              <a:defRPr/>
            </a:pPr>
            <a:fld id="{3401C495-4D31-4161-AA4B-06D5A9416657}" type="slidenum">
              <a:rPr lang="es-CO" smtClean="0"/>
              <a:pPr>
                <a:defRPr/>
              </a:pPr>
              <a:t>15</a:t>
            </a:fld>
            <a:endParaRPr lang="es-CO"/>
          </a:p>
        </p:txBody>
      </p:sp>
      <p:sp>
        <p:nvSpPr>
          <p:cNvPr id="9" name="8 Marcador de contenido"/>
          <p:cNvSpPr>
            <a:spLocks noGrp="1"/>
          </p:cNvSpPr>
          <p:nvPr>
            <p:ph sz="quarter" idx="2"/>
          </p:nvPr>
        </p:nvSpPr>
        <p:spPr>
          <a:xfrm>
            <a:off x="1000100" y="1214422"/>
            <a:ext cx="7143800" cy="2714644"/>
          </a:xfrm>
        </p:spPr>
        <p:style>
          <a:lnRef idx="3">
            <a:schemeClr val="lt1"/>
          </a:lnRef>
          <a:fillRef idx="1">
            <a:schemeClr val="accent3"/>
          </a:fillRef>
          <a:effectRef idx="1">
            <a:schemeClr val="accent3"/>
          </a:effectRef>
          <a:fontRef idx="minor">
            <a:schemeClr val="lt1"/>
          </a:fontRef>
        </p:style>
        <p:txBody>
          <a:bodyPr/>
          <a:lstStyle/>
          <a:p>
            <a:r>
              <a:rPr lang="es-CO" sz="2000" dirty="0" smtClean="0">
                <a:latin typeface="StoneSerif"/>
              </a:rPr>
              <a:t>HORA-SEMANAL(código-hora, ...)</a:t>
            </a:r>
          </a:p>
          <a:p>
            <a:r>
              <a:rPr lang="es-CO" sz="2000" dirty="0" smtClean="0">
                <a:latin typeface="StoneSerif"/>
              </a:rPr>
              <a:t>AULA(código-aula, ...)</a:t>
            </a:r>
          </a:p>
          <a:p>
            <a:r>
              <a:rPr lang="es-CO" sz="2000" dirty="0" smtClean="0">
                <a:latin typeface="StoneSerif"/>
              </a:rPr>
              <a:t>ASIGNATURA(</a:t>
            </a:r>
            <a:r>
              <a:rPr lang="es-CO" sz="2000" dirty="0" err="1" smtClean="0">
                <a:latin typeface="StoneSerif"/>
              </a:rPr>
              <a:t>asig</a:t>
            </a:r>
            <a:r>
              <a:rPr lang="es-CO" sz="2000" dirty="0" smtClean="0">
                <a:latin typeface="StoneSerif"/>
              </a:rPr>
              <a:t>, ...)</a:t>
            </a:r>
          </a:p>
          <a:p>
            <a:r>
              <a:rPr lang="es-CO" sz="2000" dirty="0" smtClean="0">
                <a:latin typeface="StoneSerif"/>
              </a:rPr>
              <a:t>CLASE (código-hora, código-aula, </a:t>
            </a:r>
            <a:r>
              <a:rPr lang="es-CO" sz="2000" dirty="0" err="1" smtClean="0">
                <a:latin typeface="StoneSerif"/>
              </a:rPr>
              <a:t>asig</a:t>
            </a:r>
            <a:r>
              <a:rPr lang="es-CO" sz="2000" dirty="0" smtClean="0">
                <a:latin typeface="StoneSerif"/>
              </a:rPr>
              <a:t>, duración) donde {código-hora} referencia HORA-SEMANAL, {código-aula} referencia AULA y {</a:t>
            </a:r>
            <a:r>
              <a:rPr lang="es-CO" sz="2000" dirty="0" err="1" smtClean="0">
                <a:latin typeface="StoneSerif"/>
              </a:rPr>
              <a:t>asig</a:t>
            </a:r>
            <a:r>
              <a:rPr lang="es-CO" sz="2000" dirty="0" smtClean="0">
                <a:latin typeface="StoneSerif"/>
              </a:rPr>
              <a:t>} referencia ASIGNATURA</a:t>
            </a:r>
            <a:endParaRPr lang="es-CO" sz="20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357166"/>
            <a:ext cx="7242048" cy="928694"/>
          </a:xfrm>
        </p:spPr>
        <p:txBody>
          <a:bodyPr>
            <a:normAutofit fontScale="90000"/>
          </a:bodyPr>
          <a:lstStyle/>
          <a:p>
            <a:r>
              <a:rPr lang="es-CO" sz="2800" dirty="0" smtClean="0"/>
              <a:t>Ejemplo de transformación de una interrelación ternaria 1:1:1</a:t>
            </a:r>
            <a:endParaRPr lang="es-CO" dirty="0"/>
          </a:p>
        </p:txBody>
      </p:sp>
      <p:sp>
        <p:nvSpPr>
          <p:cNvPr id="4" name="3 Marcador de contenido"/>
          <p:cNvSpPr>
            <a:spLocks noGrp="1"/>
          </p:cNvSpPr>
          <p:nvPr>
            <p:ph sz="half" idx="2"/>
          </p:nvPr>
        </p:nvSpPr>
        <p:spPr>
          <a:xfrm>
            <a:off x="500034" y="4572008"/>
            <a:ext cx="8143932" cy="1785950"/>
          </a:xfrm>
        </p:spPr>
        <p:txBody>
          <a:bodyPr>
            <a:noAutofit/>
          </a:bodyPr>
          <a:lstStyle/>
          <a:p>
            <a:pPr algn="just"/>
            <a:r>
              <a:rPr lang="es-CO" sz="2000" dirty="0" smtClean="0">
                <a:latin typeface="StoneSerif"/>
              </a:rPr>
              <a:t>Cuando la conectividad de la interrelación es 1:1:1, la relación que se obtiene de su transformación tiene como clave primaria los atributos que forman la clave primaria de dos entidades cualesquiera de las tres interrelacionadas.</a:t>
            </a:r>
            <a:endParaRPr lang="es-CO" sz="2000" dirty="0"/>
          </a:p>
        </p:txBody>
      </p:sp>
      <p:sp>
        <p:nvSpPr>
          <p:cNvPr id="5" name="4 Marcador de pie de página"/>
          <p:cNvSpPr>
            <a:spLocks noGrp="1"/>
          </p:cNvSpPr>
          <p:nvPr>
            <p:ph type="ftr" sz="quarter" idx="11"/>
          </p:nvPr>
        </p:nvSpPr>
        <p:spPr/>
        <p:txBody>
          <a:bodyPr/>
          <a:lstStyle/>
          <a:p>
            <a:pPr>
              <a:defRPr/>
            </a:pPr>
            <a:r>
              <a:rPr lang="es-CO" dirty="0" smtClean="0"/>
              <a:t>Ing. Sonia Godoy </a:t>
            </a:r>
            <a:r>
              <a:rPr lang="es-CO" dirty="0" err="1" smtClean="0"/>
              <a:t>Hortua</a:t>
            </a:r>
            <a:endParaRPr lang="es-CO" dirty="0"/>
          </a:p>
        </p:txBody>
      </p:sp>
      <p:sp>
        <p:nvSpPr>
          <p:cNvPr id="6" name="5 Marcador de número de diapositiva"/>
          <p:cNvSpPr>
            <a:spLocks noGrp="1"/>
          </p:cNvSpPr>
          <p:nvPr>
            <p:ph type="sldNum" sz="quarter" idx="12"/>
          </p:nvPr>
        </p:nvSpPr>
        <p:spPr/>
        <p:txBody>
          <a:bodyPr/>
          <a:lstStyle/>
          <a:p>
            <a:pPr>
              <a:defRPr/>
            </a:pPr>
            <a:fld id="{3BCABE45-9EEB-4BE4-9086-77BA236B76B9}" type="slidenum">
              <a:rPr lang="es-CO" smtClean="0"/>
              <a:pPr>
                <a:defRPr/>
              </a:pPr>
              <a:t>16</a:t>
            </a:fld>
            <a:endParaRPr lang="es-CO"/>
          </a:p>
        </p:txBody>
      </p:sp>
      <p:pic>
        <p:nvPicPr>
          <p:cNvPr id="70658" name="Picture 2"/>
          <p:cNvPicPr>
            <a:picLocks noChangeAspect="1" noChangeArrowheads="1"/>
          </p:cNvPicPr>
          <p:nvPr/>
        </p:nvPicPr>
        <p:blipFill>
          <a:blip r:embed="rId2"/>
          <a:srcRect/>
          <a:stretch>
            <a:fillRect/>
          </a:stretch>
        </p:blipFill>
        <p:spPr bwMode="auto">
          <a:xfrm>
            <a:off x="2143108" y="1357298"/>
            <a:ext cx="4286250" cy="3048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500034" y="2928934"/>
            <a:ext cx="3931920" cy="792162"/>
          </a:xfrm>
        </p:spPr>
        <p:txBody>
          <a:bodyPr/>
          <a:lstStyle/>
          <a:p>
            <a:r>
              <a:rPr lang="es-CO" dirty="0" smtClean="0"/>
              <a:t>Opción 1</a:t>
            </a:r>
            <a:endParaRPr lang="es-CO" dirty="0"/>
          </a:p>
        </p:txBody>
      </p:sp>
      <p:sp>
        <p:nvSpPr>
          <p:cNvPr id="7" name="6 Marcador de pie de página"/>
          <p:cNvSpPr>
            <a:spLocks noGrp="1"/>
          </p:cNvSpPr>
          <p:nvPr>
            <p:ph type="ftr" sz="quarter" idx="11"/>
          </p:nvPr>
        </p:nvSpPr>
        <p:spPr/>
        <p:txBody>
          <a:bodyPr/>
          <a:lstStyle/>
          <a:p>
            <a:pPr>
              <a:defRPr/>
            </a:pPr>
            <a:r>
              <a:rPr lang="es-CO" smtClean="0"/>
              <a:t>Ing. Sonia Godoy Hortua</a:t>
            </a:r>
            <a:endParaRPr lang="es-CO"/>
          </a:p>
        </p:txBody>
      </p:sp>
      <p:sp>
        <p:nvSpPr>
          <p:cNvPr id="8" name="7 Marcador de número de diapositiva"/>
          <p:cNvSpPr>
            <a:spLocks noGrp="1"/>
          </p:cNvSpPr>
          <p:nvPr>
            <p:ph type="sldNum" sz="quarter" idx="12"/>
          </p:nvPr>
        </p:nvSpPr>
        <p:spPr/>
        <p:txBody>
          <a:bodyPr/>
          <a:lstStyle/>
          <a:p>
            <a:pPr>
              <a:defRPr/>
            </a:pPr>
            <a:fld id="{3401C495-4D31-4161-AA4B-06D5A9416657}" type="slidenum">
              <a:rPr lang="es-CO" smtClean="0"/>
              <a:pPr>
                <a:defRPr/>
              </a:pPr>
              <a:t>17</a:t>
            </a:fld>
            <a:endParaRPr lang="es-CO"/>
          </a:p>
        </p:txBody>
      </p:sp>
      <p:sp>
        <p:nvSpPr>
          <p:cNvPr id="9" name="8 Marcador de contenido"/>
          <p:cNvSpPr>
            <a:spLocks noGrp="1"/>
          </p:cNvSpPr>
          <p:nvPr>
            <p:ph sz="quarter" idx="2"/>
          </p:nvPr>
        </p:nvSpPr>
        <p:spPr>
          <a:xfrm>
            <a:off x="1142976" y="1428736"/>
            <a:ext cx="6215106" cy="1409696"/>
          </a:xfrm>
        </p:spPr>
        <p:style>
          <a:lnRef idx="3">
            <a:schemeClr val="lt1"/>
          </a:lnRef>
          <a:fillRef idx="1">
            <a:schemeClr val="accent3"/>
          </a:fillRef>
          <a:effectRef idx="1">
            <a:schemeClr val="accent3"/>
          </a:effectRef>
          <a:fontRef idx="minor">
            <a:schemeClr val="lt1"/>
          </a:fontRef>
        </p:style>
        <p:txBody>
          <a:bodyPr/>
          <a:lstStyle/>
          <a:p>
            <a:r>
              <a:rPr lang="es-CO" sz="2000" dirty="0" smtClean="0"/>
              <a:t>TRIBUNAL(</a:t>
            </a:r>
            <a:r>
              <a:rPr lang="es-CO" sz="2000" dirty="0" err="1" smtClean="0"/>
              <a:t>trib</a:t>
            </a:r>
            <a:r>
              <a:rPr lang="es-CO" sz="2000" dirty="0" smtClean="0"/>
              <a:t>, ...)</a:t>
            </a:r>
          </a:p>
          <a:p>
            <a:r>
              <a:rPr lang="es-CO" sz="2000" dirty="0" smtClean="0"/>
              <a:t>ESTUDIANTE(</a:t>
            </a:r>
            <a:r>
              <a:rPr lang="es-CO" sz="2000" dirty="0" err="1" smtClean="0"/>
              <a:t>est</a:t>
            </a:r>
            <a:r>
              <a:rPr lang="es-CO" sz="2000" dirty="0" smtClean="0"/>
              <a:t>, ...)</a:t>
            </a:r>
          </a:p>
          <a:p>
            <a:r>
              <a:rPr lang="es-CO" sz="2000" dirty="0" smtClean="0"/>
              <a:t>PROYECTO-FIN-CARRERA(pro, ...)</a:t>
            </a:r>
            <a:endParaRPr lang="es-CO" sz="2000" dirty="0"/>
          </a:p>
        </p:txBody>
      </p:sp>
      <p:sp>
        <p:nvSpPr>
          <p:cNvPr id="11" name="10 Marcador de contenido"/>
          <p:cNvSpPr>
            <a:spLocks noGrp="1"/>
          </p:cNvSpPr>
          <p:nvPr>
            <p:ph sz="quarter" idx="4"/>
          </p:nvPr>
        </p:nvSpPr>
        <p:spPr>
          <a:xfrm>
            <a:off x="928662" y="3929066"/>
            <a:ext cx="6929486" cy="1714512"/>
          </a:xfrm>
        </p:spPr>
        <p:style>
          <a:lnRef idx="3">
            <a:schemeClr val="lt1"/>
          </a:lnRef>
          <a:fillRef idx="1">
            <a:schemeClr val="accent5"/>
          </a:fillRef>
          <a:effectRef idx="1">
            <a:schemeClr val="accent5"/>
          </a:effectRef>
          <a:fontRef idx="minor">
            <a:schemeClr val="lt1"/>
          </a:fontRef>
        </p:style>
        <p:txBody>
          <a:bodyPr/>
          <a:lstStyle/>
          <a:p>
            <a:r>
              <a:rPr lang="es-CO" sz="2000" dirty="0" smtClean="0"/>
              <a:t>DEFENSA(</a:t>
            </a:r>
            <a:r>
              <a:rPr lang="es-CO" sz="2000" dirty="0" err="1" smtClean="0"/>
              <a:t>trib</a:t>
            </a:r>
            <a:r>
              <a:rPr lang="es-CO" sz="2000" dirty="0" smtClean="0"/>
              <a:t>, </a:t>
            </a:r>
            <a:r>
              <a:rPr lang="es-CO" sz="2000" dirty="0" err="1" smtClean="0"/>
              <a:t>est</a:t>
            </a:r>
            <a:r>
              <a:rPr lang="es-CO" sz="2000" dirty="0" smtClean="0"/>
              <a:t>, pro, fecha-defensa) donde {</a:t>
            </a:r>
            <a:r>
              <a:rPr lang="es-CO" sz="2000" dirty="0" err="1" smtClean="0"/>
              <a:t>trib</a:t>
            </a:r>
            <a:r>
              <a:rPr lang="es-CO" sz="2000" dirty="0" smtClean="0"/>
              <a:t>} referencia TRIBUNAL, {</a:t>
            </a:r>
            <a:r>
              <a:rPr lang="es-CO" sz="2000" dirty="0" err="1" smtClean="0"/>
              <a:t>est</a:t>
            </a:r>
            <a:r>
              <a:rPr lang="es-CO" sz="2000" dirty="0" smtClean="0"/>
              <a:t>} referencia ESTUDIANTE y {pro} referencia PROYECTO-FIN-CARRERA</a:t>
            </a:r>
            <a:endParaRPr lang="es-CO" sz="2000" dirty="0"/>
          </a:p>
        </p:txBody>
      </p:sp>
      <p:sp>
        <p:nvSpPr>
          <p:cNvPr id="12" name="2 Marcador de texto"/>
          <p:cNvSpPr>
            <a:spLocks noGrp="1"/>
          </p:cNvSpPr>
          <p:nvPr>
            <p:ph type="body" idx="1"/>
          </p:nvPr>
        </p:nvSpPr>
        <p:spPr>
          <a:xfrm>
            <a:off x="642910" y="357166"/>
            <a:ext cx="3931920" cy="714380"/>
          </a:xfrm>
        </p:spPr>
        <p:txBody>
          <a:bodyPr/>
          <a:lstStyle/>
          <a:p>
            <a:r>
              <a:rPr lang="es-CO" dirty="0" smtClean="0"/>
              <a:t>Transformación</a:t>
            </a:r>
            <a:endParaRPr lang="es-CO"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642910" y="428604"/>
            <a:ext cx="3931920" cy="792162"/>
          </a:xfrm>
        </p:spPr>
        <p:txBody>
          <a:bodyPr/>
          <a:lstStyle/>
          <a:p>
            <a:r>
              <a:rPr lang="es-CO" dirty="0" smtClean="0"/>
              <a:t>Opción 2</a:t>
            </a:r>
            <a:endParaRPr lang="es-CO" dirty="0"/>
          </a:p>
        </p:txBody>
      </p:sp>
      <p:sp>
        <p:nvSpPr>
          <p:cNvPr id="4" name="3 Marcador de texto"/>
          <p:cNvSpPr>
            <a:spLocks noGrp="1"/>
          </p:cNvSpPr>
          <p:nvPr>
            <p:ph type="body" sz="half" idx="3"/>
          </p:nvPr>
        </p:nvSpPr>
        <p:spPr>
          <a:xfrm>
            <a:off x="642910" y="3143248"/>
            <a:ext cx="1928826" cy="642942"/>
          </a:xfrm>
        </p:spPr>
        <p:txBody>
          <a:bodyPr/>
          <a:lstStyle/>
          <a:p>
            <a:r>
              <a:rPr lang="es-CO" dirty="0" smtClean="0"/>
              <a:t>Opción 3</a:t>
            </a:r>
            <a:endParaRPr lang="es-CO" dirty="0"/>
          </a:p>
        </p:txBody>
      </p:sp>
      <p:sp>
        <p:nvSpPr>
          <p:cNvPr id="7" name="6 Marcador de pie de página"/>
          <p:cNvSpPr>
            <a:spLocks noGrp="1"/>
          </p:cNvSpPr>
          <p:nvPr>
            <p:ph type="ftr" sz="quarter" idx="11"/>
          </p:nvPr>
        </p:nvSpPr>
        <p:spPr/>
        <p:txBody>
          <a:bodyPr/>
          <a:lstStyle/>
          <a:p>
            <a:pPr>
              <a:defRPr/>
            </a:pPr>
            <a:r>
              <a:rPr lang="es-CO" smtClean="0"/>
              <a:t>Ing. Sonia Godoy Hortua</a:t>
            </a:r>
            <a:endParaRPr lang="es-CO"/>
          </a:p>
        </p:txBody>
      </p:sp>
      <p:sp>
        <p:nvSpPr>
          <p:cNvPr id="8" name="7 Marcador de número de diapositiva"/>
          <p:cNvSpPr>
            <a:spLocks noGrp="1"/>
          </p:cNvSpPr>
          <p:nvPr>
            <p:ph type="sldNum" sz="quarter" idx="12"/>
          </p:nvPr>
        </p:nvSpPr>
        <p:spPr/>
        <p:txBody>
          <a:bodyPr/>
          <a:lstStyle/>
          <a:p>
            <a:pPr>
              <a:defRPr/>
            </a:pPr>
            <a:fld id="{3401C495-4D31-4161-AA4B-06D5A9416657}" type="slidenum">
              <a:rPr lang="es-CO" smtClean="0"/>
              <a:pPr>
                <a:defRPr/>
              </a:pPr>
              <a:t>18</a:t>
            </a:fld>
            <a:endParaRPr lang="es-CO"/>
          </a:p>
        </p:txBody>
      </p:sp>
      <p:sp>
        <p:nvSpPr>
          <p:cNvPr id="9" name="8 Marcador de contenido"/>
          <p:cNvSpPr>
            <a:spLocks noGrp="1"/>
          </p:cNvSpPr>
          <p:nvPr>
            <p:ph sz="quarter" idx="2"/>
          </p:nvPr>
        </p:nvSpPr>
        <p:spPr>
          <a:xfrm>
            <a:off x="1000100" y="1285860"/>
            <a:ext cx="7000924" cy="1357322"/>
          </a:xfrm>
        </p:spPr>
        <p:style>
          <a:lnRef idx="1">
            <a:schemeClr val="accent1"/>
          </a:lnRef>
          <a:fillRef idx="2">
            <a:schemeClr val="accent1"/>
          </a:fillRef>
          <a:effectRef idx="1">
            <a:schemeClr val="accent1"/>
          </a:effectRef>
          <a:fontRef idx="minor">
            <a:schemeClr val="dk1"/>
          </a:fontRef>
        </p:style>
        <p:txBody>
          <a:bodyPr/>
          <a:lstStyle/>
          <a:p>
            <a:r>
              <a:rPr lang="es-CO" sz="2000" dirty="0" smtClean="0">
                <a:latin typeface="StoneSerif"/>
              </a:rPr>
              <a:t>DEFENSA(</a:t>
            </a:r>
            <a:r>
              <a:rPr lang="es-CO" sz="2000" dirty="0" err="1" smtClean="0">
                <a:latin typeface="StoneSerif"/>
              </a:rPr>
              <a:t>trib</a:t>
            </a:r>
            <a:r>
              <a:rPr lang="es-CO" sz="2000" dirty="0" smtClean="0">
                <a:latin typeface="StoneSerif"/>
              </a:rPr>
              <a:t>, pro, </a:t>
            </a:r>
            <a:r>
              <a:rPr lang="es-CO" sz="2000" dirty="0" err="1" smtClean="0">
                <a:latin typeface="StoneSerif"/>
              </a:rPr>
              <a:t>est</a:t>
            </a:r>
            <a:r>
              <a:rPr lang="es-CO" sz="2000" dirty="0" smtClean="0">
                <a:latin typeface="StoneSerif"/>
              </a:rPr>
              <a:t>, fecha-defensa) donde {</a:t>
            </a:r>
            <a:r>
              <a:rPr lang="es-CO" sz="2000" dirty="0" err="1" smtClean="0">
                <a:latin typeface="StoneSerif"/>
              </a:rPr>
              <a:t>trib</a:t>
            </a:r>
            <a:r>
              <a:rPr lang="es-CO" sz="2000" dirty="0" smtClean="0">
                <a:latin typeface="StoneSerif"/>
              </a:rPr>
              <a:t>} referencia TRIBUNAL, {</a:t>
            </a:r>
            <a:r>
              <a:rPr lang="es-CO" sz="2000" dirty="0" err="1" smtClean="0">
                <a:latin typeface="StoneSerif"/>
              </a:rPr>
              <a:t>est</a:t>
            </a:r>
            <a:r>
              <a:rPr lang="es-CO" sz="2000" dirty="0" smtClean="0">
                <a:latin typeface="StoneSerif"/>
              </a:rPr>
              <a:t>} referencia ESTUDIANTE y {pro} referencia PROYECTO-FIN-CARRERA</a:t>
            </a:r>
            <a:endParaRPr lang="es-CO" sz="2000" dirty="0"/>
          </a:p>
        </p:txBody>
      </p:sp>
      <p:sp>
        <p:nvSpPr>
          <p:cNvPr id="11" name="10 Marcador de contenido"/>
          <p:cNvSpPr>
            <a:spLocks noGrp="1"/>
          </p:cNvSpPr>
          <p:nvPr>
            <p:ph sz="quarter" idx="4"/>
          </p:nvPr>
        </p:nvSpPr>
        <p:spPr>
          <a:xfrm>
            <a:off x="1000100" y="4071942"/>
            <a:ext cx="7286676" cy="1500198"/>
          </a:xfrm>
        </p:spPr>
        <p:style>
          <a:lnRef idx="1">
            <a:schemeClr val="accent4"/>
          </a:lnRef>
          <a:fillRef idx="2">
            <a:schemeClr val="accent4"/>
          </a:fillRef>
          <a:effectRef idx="1">
            <a:schemeClr val="accent4"/>
          </a:effectRef>
          <a:fontRef idx="minor">
            <a:schemeClr val="dk1"/>
          </a:fontRef>
        </p:style>
        <p:txBody>
          <a:bodyPr/>
          <a:lstStyle/>
          <a:p>
            <a:r>
              <a:rPr lang="es-CO" sz="2000" dirty="0" smtClean="0">
                <a:latin typeface="StoneSerif"/>
              </a:rPr>
              <a:t>DEFENSA(</a:t>
            </a:r>
            <a:r>
              <a:rPr lang="es-CO" sz="2000" dirty="0" err="1" smtClean="0">
                <a:latin typeface="StoneSerif"/>
              </a:rPr>
              <a:t>est</a:t>
            </a:r>
            <a:r>
              <a:rPr lang="es-CO" sz="2000" dirty="0" smtClean="0">
                <a:latin typeface="StoneSerif"/>
              </a:rPr>
              <a:t>, pro, </a:t>
            </a:r>
            <a:r>
              <a:rPr lang="es-CO" sz="2000" dirty="0" err="1" smtClean="0">
                <a:latin typeface="StoneSerif"/>
              </a:rPr>
              <a:t>trib</a:t>
            </a:r>
            <a:r>
              <a:rPr lang="es-CO" sz="2000" dirty="0" smtClean="0">
                <a:latin typeface="StoneSerif"/>
              </a:rPr>
              <a:t>, fecha-defensa) donde {</a:t>
            </a:r>
            <a:r>
              <a:rPr lang="es-CO" sz="2000" dirty="0" err="1" smtClean="0">
                <a:latin typeface="StoneSerif"/>
              </a:rPr>
              <a:t>trib</a:t>
            </a:r>
            <a:r>
              <a:rPr lang="es-CO" sz="2000" dirty="0" smtClean="0">
                <a:latin typeface="StoneSerif"/>
              </a:rPr>
              <a:t>} referencia TRIBUNAL, {</a:t>
            </a:r>
            <a:r>
              <a:rPr lang="es-CO" sz="2000" dirty="0" err="1" smtClean="0">
                <a:latin typeface="StoneSerif"/>
              </a:rPr>
              <a:t>est</a:t>
            </a:r>
            <a:r>
              <a:rPr lang="es-CO" sz="2000" dirty="0" smtClean="0">
                <a:latin typeface="StoneSerif"/>
              </a:rPr>
              <a:t>} referencia ESTUDIANTE y {pro} referencia PROYECTO-FIN-CARRERA</a:t>
            </a:r>
            <a:endParaRPr lang="es-CO" sz="20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34" y="214290"/>
            <a:ext cx="7242048" cy="928694"/>
          </a:xfrm>
        </p:spPr>
        <p:txBody>
          <a:bodyPr>
            <a:normAutofit fontScale="90000"/>
          </a:bodyPr>
          <a:lstStyle/>
          <a:p>
            <a:r>
              <a:rPr lang="es-CO" sz="3200" b="1" dirty="0" smtClean="0">
                <a:latin typeface="StoneSerif-Bold"/>
              </a:rPr>
              <a:t>Ejemplo de transformación de una interrelación recursiva binaria 1:1</a:t>
            </a:r>
            <a:endParaRPr lang="es-CO" dirty="0"/>
          </a:p>
        </p:txBody>
      </p:sp>
      <p:sp>
        <p:nvSpPr>
          <p:cNvPr id="4" name="3 Marcador de contenido"/>
          <p:cNvSpPr>
            <a:spLocks noGrp="1"/>
          </p:cNvSpPr>
          <p:nvPr>
            <p:ph sz="half" idx="2"/>
          </p:nvPr>
        </p:nvSpPr>
        <p:spPr>
          <a:xfrm>
            <a:off x="428596" y="4714884"/>
            <a:ext cx="8286808" cy="1143008"/>
          </a:xfrm>
        </p:spPr>
        <p:txBody>
          <a:bodyPr>
            <a:normAutofit/>
          </a:bodyPr>
          <a:lstStyle/>
          <a:p>
            <a:r>
              <a:rPr lang="es-CO" sz="2000" dirty="0" smtClean="0">
                <a:latin typeface="StoneSerif"/>
              </a:rPr>
              <a:t>PERSONA (código-per, ..., código-</a:t>
            </a:r>
            <a:r>
              <a:rPr lang="es-CO" sz="2000" dirty="0" err="1" smtClean="0">
                <a:latin typeface="StoneSerif"/>
              </a:rPr>
              <a:t>conyuge</a:t>
            </a:r>
            <a:r>
              <a:rPr lang="es-CO" sz="2000" dirty="0" smtClean="0">
                <a:latin typeface="StoneSerif"/>
              </a:rPr>
              <a:t>) donde {código-</a:t>
            </a:r>
            <a:r>
              <a:rPr lang="es-CO" sz="2000" dirty="0" err="1" smtClean="0">
                <a:latin typeface="StoneSerif"/>
              </a:rPr>
              <a:t>conyuge</a:t>
            </a:r>
            <a:r>
              <a:rPr lang="es-CO" sz="2000" dirty="0" smtClean="0">
                <a:latin typeface="StoneSerif"/>
              </a:rPr>
              <a:t>} referencia PERSONA y código-</a:t>
            </a:r>
            <a:r>
              <a:rPr lang="es-CO" sz="2000" dirty="0" err="1" smtClean="0">
                <a:latin typeface="StoneSerif"/>
              </a:rPr>
              <a:t>conyuge</a:t>
            </a:r>
            <a:r>
              <a:rPr lang="es-CO" sz="2000" dirty="0" smtClean="0">
                <a:latin typeface="StoneSerif"/>
              </a:rPr>
              <a:t> admite valores nulos</a:t>
            </a:r>
            <a:endParaRPr lang="es-CO" sz="2000" dirty="0"/>
          </a:p>
        </p:txBody>
      </p:sp>
      <p:sp>
        <p:nvSpPr>
          <p:cNvPr id="5" name="4 Marcador de pie de página"/>
          <p:cNvSpPr>
            <a:spLocks noGrp="1"/>
          </p:cNvSpPr>
          <p:nvPr>
            <p:ph type="ftr" sz="quarter" idx="11"/>
          </p:nvPr>
        </p:nvSpPr>
        <p:spPr/>
        <p:txBody>
          <a:bodyPr/>
          <a:lstStyle/>
          <a:p>
            <a:pPr>
              <a:defRPr/>
            </a:pPr>
            <a:r>
              <a:rPr lang="es-CO" dirty="0" smtClean="0"/>
              <a:t>Ing. Sonia Godoy </a:t>
            </a:r>
            <a:r>
              <a:rPr lang="es-CO" dirty="0" err="1" smtClean="0"/>
              <a:t>Hortua</a:t>
            </a:r>
            <a:endParaRPr lang="es-CO" dirty="0"/>
          </a:p>
        </p:txBody>
      </p:sp>
      <p:sp>
        <p:nvSpPr>
          <p:cNvPr id="6" name="5 Marcador de número de diapositiva"/>
          <p:cNvSpPr>
            <a:spLocks noGrp="1"/>
          </p:cNvSpPr>
          <p:nvPr>
            <p:ph type="sldNum" sz="quarter" idx="12"/>
          </p:nvPr>
        </p:nvSpPr>
        <p:spPr/>
        <p:txBody>
          <a:bodyPr/>
          <a:lstStyle/>
          <a:p>
            <a:pPr>
              <a:defRPr/>
            </a:pPr>
            <a:fld id="{3BCABE45-9EEB-4BE4-9086-77BA236B76B9}" type="slidenum">
              <a:rPr lang="es-CO" smtClean="0"/>
              <a:pPr>
                <a:defRPr/>
              </a:pPr>
              <a:t>19</a:t>
            </a:fld>
            <a:endParaRPr lang="es-CO"/>
          </a:p>
        </p:txBody>
      </p:sp>
      <p:pic>
        <p:nvPicPr>
          <p:cNvPr id="71682" name="Picture 2"/>
          <p:cNvPicPr>
            <a:picLocks noChangeAspect="1" noChangeArrowheads="1"/>
          </p:cNvPicPr>
          <p:nvPr/>
        </p:nvPicPr>
        <p:blipFill>
          <a:blip r:embed="rId2"/>
          <a:srcRect/>
          <a:stretch>
            <a:fillRect/>
          </a:stretch>
        </p:blipFill>
        <p:spPr bwMode="auto">
          <a:xfrm>
            <a:off x="2143108" y="1500174"/>
            <a:ext cx="4132043" cy="2395539"/>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número de diapositiva"/>
          <p:cNvSpPr>
            <a:spLocks noGrp="1"/>
          </p:cNvSpPr>
          <p:nvPr>
            <p:ph type="sldNum" sz="quarter" idx="11"/>
          </p:nvPr>
        </p:nvSpPr>
        <p:spPr/>
        <p:txBody>
          <a:bodyPr/>
          <a:lstStyle/>
          <a:p>
            <a:pPr>
              <a:defRPr/>
            </a:pPr>
            <a:fld id="{FC6174EC-384A-4DE7-8656-5E9FC9DA4448}" type="slidenum">
              <a:rPr lang="es-CO" smtClean="0"/>
              <a:pPr>
                <a:defRPr/>
              </a:pPr>
              <a:t>2</a:t>
            </a:fld>
            <a:endParaRPr lang="es-CO"/>
          </a:p>
        </p:txBody>
      </p:sp>
      <p:sp>
        <p:nvSpPr>
          <p:cNvPr id="4" name="3 Marcador de pie de página"/>
          <p:cNvSpPr>
            <a:spLocks noGrp="1"/>
          </p:cNvSpPr>
          <p:nvPr>
            <p:ph type="ftr" sz="quarter" idx="12"/>
          </p:nvPr>
        </p:nvSpPr>
        <p:spPr/>
        <p:txBody>
          <a:bodyPr/>
          <a:lstStyle/>
          <a:p>
            <a:pPr>
              <a:defRPr/>
            </a:pPr>
            <a:r>
              <a:rPr lang="es-CO" smtClean="0"/>
              <a:t>Ing. Sonia Godoy Hortua</a:t>
            </a:r>
            <a:endParaRPr lang="es-CO"/>
          </a:p>
        </p:txBody>
      </p:sp>
      <p:sp>
        <p:nvSpPr>
          <p:cNvPr id="2150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CO"/>
          </a:p>
        </p:txBody>
      </p:sp>
      <p:sp>
        <p:nvSpPr>
          <p:cNvPr id="8" name="7 Rectángulo"/>
          <p:cNvSpPr/>
          <p:nvPr/>
        </p:nvSpPr>
        <p:spPr>
          <a:xfrm>
            <a:off x="928662" y="3286124"/>
            <a:ext cx="7286676" cy="1631216"/>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es-CO" sz="2000" dirty="0" smtClean="0"/>
              <a:t>a) Las entidades, cuando se traducen al modelo relacional, originan relaciones.</a:t>
            </a:r>
          </a:p>
          <a:p>
            <a:r>
              <a:rPr lang="es-CO" sz="2000" dirty="0" smtClean="0"/>
              <a:t>b) Las relaciones cuando se transforman, pueden dar</a:t>
            </a:r>
          </a:p>
          <a:p>
            <a:r>
              <a:rPr lang="es-CO" sz="2000" dirty="0" smtClean="0"/>
              <a:t>lugar a claves foráneas de alguna relación ya obtenida o pueden dar lugar a una nueva relación</a:t>
            </a:r>
            <a:endParaRPr lang="es-CO" sz="2000" dirty="0"/>
          </a:p>
        </p:txBody>
      </p:sp>
      <p:pic>
        <p:nvPicPr>
          <p:cNvPr id="62466" name="Picture 2"/>
          <p:cNvPicPr>
            <a:picLocks noChangeAspect="1" noChangeArrowheads="1"/>
          </p:cNvPicPr>
          <p:nvPr/>
        </p:nvPicPr>
        <p:blipFill>
          <a:blip r:embed="rId2"/>
          <a:srcRect/>
          <a:stretch>
            <a:fillRect/>
          </a:stretch>
        </p:blipFill>
        <p:spPr bwMode="auto">
          <a:xfrm>
            <a:off x="1000100" y="1571612"/>
            <a:ext cx="7267575" cy="1685925"/>
          </a:xfrm>
          <a:prstGeom prst="rect">
            <a:avLst/>
          </a:prstGeom>
          <a:noFill/>
          <a:ln w="9525">
            <a:noFill/>
            <a:miter lim="800000"/>
            <a:headEnd/>
            <a:tailEnd/>
          </a:ln>
          <a:effectLst/>
        </p:spPr>
      </p:pic>
      <p:sp>
        <p:nvSpPr>
          <p:cNvPr id="11" name="10 Llamada rectangular redondeada"/>
          <p:cNvSpPr/>
          <p:nvPr/>
        </p:nvSpPr>
        <p:spPr>
          <a:xfrm>
            <a:off x="1571604" y="785794"/>
            <a:ext cx="1928826" cy="500066"/>
          </a:xfrm>
          <a:prstGeom prst="wedgeRoundRectCallout">
            <a:avLst>
              <a:gd name="adj1" fmla="val 59553"/>
              <a:gd name="adj2" fmla="val 298359"/>
              <a:gd name="adj3" fmla="val 16667"/>
            </a:avLst>
          </a:prstGeom>
        </p:spPr>
        <p:style>
          <a:lnRef idx="1">
            <a:schemeClr val="accent5"/>
          </a:lnRef>
          <a:fillRef idx="3">
            <a:schemeClr val="accent5"/>
          </a:fillRef>
          <a:effectRef idx="2">
            <a:schemeClr val="accent5"/>
          </a:effectRef>
          <a:fontRef idx="minor">
            <a:schemeClr val="lt1"/>
          </a:fontRef>
        </p:style>
        <p:txBody>
          <a:bodyPr rtlCol="0" anchor="ctr"/>
          <a:lstStyle/>
          <a:p>
            <a:pPr algn="ctr"/>
            <a:r>
              <a:rPr lang="es-CO" sz="1600" dirty="0" smtClean="0"/>
              <a:t>ENTIDAD</a:t>
            </a:r>
            <a:endParaRPr lang="es-CO" sz="1600" dirty="0"/>
          </a:p>
        </p:txBody>
      </p:sp>
      <p:sp>
        <p:nvSpPr>
          <p:cNvPr id="13" name="12 Llamada rectangular"/>
          <p:cNvSpPr/>
          <p:nvPr/>
        </p:nvSpPr>
        <p:spPr>
          <a:xfrm>
            <a:off x="5500694" y="785794"/>
            <a:ext cx="1857388" cy="357190"/>
          </a:xfrm>
          <a:prstGeom prst="wedgeRectCallout">
            <a:avLst>
              <a:gd name="adj1" fmla="val -76095"/>
              <a:gd name="adj2" fmla="val 422381"/>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s-CO" sz="1600" dirty="0" smtClean="0"/>
              <a:t>RELACION</a:t>
            </a:r>
            <a:endParaRPr lang="es-CO" sz="16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582594"/>
          </a:xfrm>
        </p:spPr>
        <p:txBody>
          <a:bodyPr/>
          <a:lstStyle/>
          <a:p>
            <a:r>
              <a:rPr lang="es-CO" dirty="0" smtClean="0"/>
              <a:t>Entidades débiles</a:t>
            </a:r>
            <a:endParaRPr lang="es-CO" dirty="0"/>
          </a:p>
        </p:txBody>
      </p:sp>
      <p:sp>
        <p:nvSpPr>
          <p:cNvPr id="3" name="2 Marcador de contenido"/>
          <p:cNvSpPr>
            <a:spLocks noGrp="1"/>
          </p:cNvSpPr>
          <p:nvPr>
            <p:ph sz="quarter" idx="1"/>
          </p:nvPr>
        </p:nvSpPr>
        <p:spPr>
          <a:xfrm>
            <a:off x="500034" y="1000108"/>
            <a:ext cx="7467600" cy="4873752"/>
          </a:xfrm>
        </p:spPr>
        <p:txBody>
          <a:bodyPr/>
          <a:lstStyle/>
          <a:p>
            <a:pPr algn="just"/>
            <a:r>
              <a:rPr lang="es-CO" sz="2000" dirty="0" smtClean="0"/>
              <a:t>Una entidad débil es una entidad cuyos atributos no la </a:t>
            </a:r>
            <a:r>
              <a:rPr lang="es-CO" sz="2000" dirty="0" smtClean="0"/>
              <a:t>identifican completamente</a:t>
            </a:r>
            <a:r>
              <a:rPr lang="es-CO" sz="2000" dirty="0" smtClean="0"/>
              <a:t>, sino que sólo la identifican de forma parcial. Esta </a:t>
            </a:r>
            <a:r>
              <a:rPr lang="es-CO" sz="2000" dirty="0" smtClean="0"/>
              <a:t>entidad debe </a:t>
            </a:r>
            <a:r>
              <a:rPr lang="es-CO" sz="2000" dirty="0" smtClean="0"/>
              <a:t>participar en una interrelación que ayuda a identificarla</a:t>
            </a:r>
            <a:r>
              <a:rPr lang="es-CO" sz="2000" dirty="0" smtClean="0"/>
              <a:t>.</a:t>
            </a:r>
          </a:p>
          <a:p>
            <a:pPr algn="just"/>
            <a:endParaRPr lang="es-CO" dirty="0" smtClean="0"/>
          </a:p>
          <a:p>
            <a:pPr algn="just"/>
            <a:endParaRPr lang="es-CO" dirty="0"/>
          </a:p>
        </p:txBody>
      </p:sp>
      <p:sp>
        <p:nvSpPr>
          <p:cNvPr id="4" name="3 Marcador de número de diapositiva"/>
          <p:cNvSpPr>
            <a:spLocks noGrp="1"/>
          </p:cNvSpPr>
          <p:nvPr>
            <p:ph type="sldNum" sz="quarter" idx="11"/>
          </p:nvPr>
        </p:nvSpPr>
        <p:spPr/>
        <p:txBody>
          <a:bodyPr/>
          <a:lstStyle/>
          <a:p>
            <a:pPr>
              <a:defRPr/>
            </a:pPr>
            <a:fld id="{3603688E-DF3C-41A8-849D-27DA5805DE3C}" type="slidenum">
              <a:rPr lang="es-CO" smtClean="0"/>
              <a:pPr>
                <a:defRPr/>
              </a:pPr>
              <a:t>20</a:t>
            </a:fld>
            <a:endParaRPr lang="es-CO" dirty="0"/>
          </a:p>
        </p:txBody>
      </p:sp>
      <p:sp>
        <p:nvSpPr>
          <p:cNvPr id="5" name="4 Marcador de pie de página"/>
          <p:cNvSpPr>
            <a:spLocks noGrp="1"/>
          </p:cNvSpPr>
          <p:nvPr>
            <p:ph type="ftr" sz="quarter" idx="12"/>
          </p:nvPr>
        </p:nvSpPr>
        <p:spPr/>
        <p:txBody>
          <a:bodyPr/>
          <a:lstStyle/>
          <a:p>
            <a:pPr>
              <a:defRPr/>
            </a:pPr>
            <a:r>
              <a:rPr lang="es-ES" smtClean="0"/>
              <a:t>Ing. Sonia Godoy Hortua</a:t>
            </a:r>
            <a:endParaRPr lang="es-CO"/>
          </a:p>
        </p:txBody>
      </p:sp>
      <p:pic>
        <p:nvPicPr>
          <p:cNvPr id="1027" name="Picture 3"/>
          <p:cNvPicPr>
            <a:picLocks noChangeAspect="1" noChangeArrowheads="1"/>
          </p:cNvPicPr>
          <p:nvPr/>
        </p:nvPicPr>
        <p:blipFill>
          <a:blip r:embed="rId2"/>
          <a:srcRect/>
          <a:stretch>
            <a:fillRect/>
          </a:stretch>
        </p:blipFill>
        <p:spPr bwMode="auto">
          <a:xfrm>
            <a:off x="928662" y="2643182"/>
            <a:ext cx="6772275" cy="3771900"/>
          </a:xfrm>
          <a:prstGeom prst="rect">
            <a:avLst/>
          </a:prstGeom>
          <a:noFill/>
          <a:ln w="9525">
            <a:noFill/>
            <a:miter lim="800000"/>
            <a:headEnd/>
            <a:tailEnd/>
          </a:ln>
          <a:effectLst/>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654032"/>
          </a:xfrm>
        </p:spPr>
        <p:txBody>
          <a:bodyPr/>
          <a:lstStyle/>
          <a:p>
            <a:r>
              <a:rPr lang="es-CO" dirty="0" smtClean="0"/>
              <a:t>Ejemplos entidades </a:t>
            </a:r>
            <a:r>
              <a:rPr lang="es-CO" dirty="0" err="1" smtClean="0"/>
              <a:t>debiles</a:t>
            </a:r>
            <a:endParaRPr lang="es-CO" dirty="0"/>
          </a:p>
        </p:txBody>
      </p:sp>
      <p:sp>
        <p:nvSpPr>
          <p:cNvPr id="3" name="2 Marcador de número de diapositiva"/>
          <p:cNvSpPr>
            <a:spLocks noGrp="1"/>
          </p:cNvSpPr>
          <p:nvPr>
            <p:ph type="sldNum" sz="quarter" idx="11"/>
          </p:nvPr>
        </p:nvSpPr>
        <p:spPr/>
        <p:txBody>
          <a:bodyPr/>
          <a:lstStyle/>
          <a:p>
            <a:pPr>
              <a:defRPr/>
            </a:pPr>
            <a:fld id="{FC6174EC-384A-4DE7-8656-5E9FC9DA4448}" type="slidenum">
              <a:rPr lang="es-CO" smtClean="0"/>
              <a:pPr>
                <a:defRPr/>
              </a:pPr>
              <a:t>21</a:t>
            </a:fld>
            <a:endParaRPr lang="es-CO"/>
          </a:p>
        </p:txBody>
      </p:sp>
      <p:sp>
        <p:nvSpPr>
          <p:cNvPr id="4" name="3 Marcador de pie de página"/>
          <p:cNvSpPr>
            <a:spLocks noGrp="1"/>
          </p:cNvSpPr>
          <p:nvPr>
            <p:ph type="ftr" sz="quarter" idx="12"/>
          </p:nvPr>
        </p:nvSpPr>
        <p:spPr/>
        <p:txBody>
          <a:bodyPr/>
          <a:lstStyle/>
          <a:p>
            <a:pPr>
              <a:defRPr/>
            </a:pPr>
            <a:r>
              <a:rPr lang="es-CO" smtClean="0"/>
              <a:t>Ing. Sonia Godoy Hortua</a:t>
            </a:r>
            <a:endParaRPr lang="es-CO"/>
          </a:p>
        </p:txBody>
      </p:sp>
      <p:pic>
        <p:nvPicPr>
          <p:cNvPr id="2052" name="Picture 4"/>
          <p:cNvPicPr>
            <a:picLocks noChangeAspect="1" noChangeArrowheads="1"/>
          </p:cNvPicPr>
          <p:nvPr/>
        </p:nvPicPr>
        <p:blipFill>
          <a:blip r:embed="rId2"/>
          <a:srcRect/>
          <a:stretch>
            <a:fillRect/>
          </a:stretch>
        </p:blipFill>
        <p:spPr bwMode="auto">
          <a:xfrm>
            <a:off x="785786" y="1000108"/>
            <a:ext cx="7286625" cy="2428875"/>
          </a:xfrm>
          <a:prstGeom prst="rect">
            <a:avLst/>
          </a:prstGeom>
          <a:noFill/>
          <a:ln w="19050">
            <a:solidFill>
              <a:schemeClr val="accent3">
                <a:lumMod val="60000"/>
                <a:lumOff val="40000"/>
              </a:schemeClr>
            </a:solidFill>
            <a:miter lim="800000"/>
            <a:headEnd/>
            <a:tailEnd/>
          </a:ln>
          <a:effectLst/>
        </p:spPr>
      </p:pic>
      <p:pic>
        <p:nvPicPr>
          <p:cNvPr id="2056" name="Picture 8"/>
          <p:cNvPicPr>
            <a:picLocks noChangeAspect="1" noChangeArrowheads="1"/>
          </p:cNvPicPr>
          <p:nvPr/>
        </p:nvPicPr>
        <p:blipFill>
          <a:blip r:embed="rId3"/>
          <a:srcRect/>
          <a:stretch>
            <a:fillRect/>
          </a:stretch>
        </p:blipFill>
        <p:spPr bwMode="auto">
          <a:xfrm>
            <a:off x="1357290" y="3714752"/>
            <a:ext cx="6143668" cy="2731477"/>
          </a:xfrm>
          <a:prstGeom prst="rect">
            <a:avLst/>
          </a:prstGeom>
          <a:noFill/>
          <a:ln w="28575">
            <a:solidFill>
              <a:schemeClr val="accent2">
                <a:lumMod val="75000"/>
              </a:schemeClr>
            </a:solidFill>
            <a:miter lim="800000"/>
            <a:headEnd/>
            <a:tailEnd/>
          </a:ln>
          <a:effectLst/>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42048" cy="751506"/>
          </a:xfrm>
        </p:spPr>
        <p:txBody>
          <a:bodyPr/>
          <a:lstStyle/>
          <a:p>
            <a:r>
              <a:rPr lang="es-CO" b="1" i="1" dirty="0" smtClean="0"/>
              <a:t>Generalización y especialización</a:t>
            </a:r>
            <a:endParaRPr lang="es-CO" dirty="0"/>
          </a:p>
        </p:txBody>
      </p:sp>
      <p:sp>
        <p:nvSpPr>
          <p:cNvPr id="4" name="3 Marcador de contenido"/>
          <p:cNvSpPr>
            <a:spLocks noGrp="1"/>
          </p:cNvSpPr>
          <p:nvPr>
            <p:ph sz="half" idx="2"/>
          </p:nvPr>
        </p:nvSpPr>
        <p:spPr>
          <a:xfrm>
            <a:off x="1357290" y="3571876"/>
            <a:ext cx="6056206" cy="2928958"/>
          </a:xfrm>
        </p:spPr>
        <p:style>
          <a:lnRef idx="1">
            <a:schemeClr val="accent2"/>
          </a:lnRef>
          <a:fillRef idx="3">
            <a:schemeClr val="accent2"/>
          </a:fillRef>
          <a:effectRef idx="2">
            <a:schemeClr val="accent2"/>
          </a:effectRef>
          <a:fontRef idx="minor">
            <a:schemeClr val="lt1"/>
          </a:fontRef>
        </p:style>
        <p:txBody>
          <a:bodyPr/>
          <a:lstStyle/>
          <a:p>
            <a:pPr algn="just">
              <a:buNone/>
            </a:pPr>
            <a:r>
              <a:rPr lang="es-CO" dirty="0" smtClean="0"/>
              <a:t>Generalización</a:t>
            </a:r>
            <a:r>
              <a:rPr lang="es-CO" dirty="0" smtClean="0"/>
              <a:t/>
            </a:r>
            <a:br>
              <a:rPr lang="es-CO" dirty="0" smtClean="0"/>
            </a:br>
            <a:endParaRPr lang="es-CO" dirty="0" smtClean="0"/>
          </a:p>
          <a:p>
            <a:pPr algn="just">
              <a:buNone/>
            </a:pPr>
            <a:r>
              <a:rPr lang="es-CO" sz="2000" dirty="0" smtClean="0"/>
              <a:t> </a:t>
            </a:r>
            <a:r>
              <a:rPr lang="es-CO" sz="2000" dirty="0" smtClean="0"/>
              <a:t>   Es </a:t>
            </a:r>
            <a:r>
              <a:rPr lang="es-CO" sz="2000" dirty="0" smtClean="0"/>
              <a:t>el resultado de la unión de 2 o más conjuntos de entidades (de bajo nivel) para producir un conjunto de entidades de más alto nivel. La generalización se usa para hacer resaltar los parecidos entre tipos de entidades de nivel más bajo y ocultar sus diferencias.</a:t>
            </a:r>
            <a:endParaRPr lang="es-CO" sz="2000" dirty="0"/>
          </a:p>
        </p:txBody>
      </p:sp>
      <p:sp>
        <p:nvSpPr>
          <p:cNvPr id="5" name="4 Marcador de pie de página"/>
          <p:cNvSpPr>
            <a:spLocks noGrp="1"/>
          </p:cNvSpPr>
          <p:nvPr>
            <p:ph type="ftr" sz="quarter" idx="11"/>
          </p:nvPr>
        </p:nvSpPr>
        <p:spPr/>
        <p:txBody>
          <a:bodyPr/>
          <a:lstStyle/>
          <a:p>
            <a:pPr>
              <a:defRPr/>
            </a:pPr>
            <a:r>
              <a:rPr lang="es-CO" smtClean="0"/>
              <a:t>Ing. Sonia Godoy Hortua</a:t>
            </a:r>
            <a:endParaRPr lang="es-CO"/>
          </a:p>
        </p:txBody>
      </p:sp>
      <p:sp>
        <p:nvSpPr>
          <p:cNvPr id="6" name="5 Marcador de número de diapositiva"/>
          <p:cNvSpPr>
            <a:spLocks noGrp="1"/>
          </p:cNvSpPr>
          <p:nvPr>
            <p:ph type="sldNum" sz="quarter" idx="12"/>
          </p:nvPr>
        </p:nvSpPr>
        <p:spPr/>
        <p:txBody>
          <a:bodyPr/>
          <a:lstStyle/>
          <a:p>
            <a:pPr>
              <a:defRPr/>
            </a:pPr>
            <a:fld id="{3BCABE45-9EEB-4BE4-9086-77BA236B76B9}" type="slidenum">
              <a:rPr lang="es-CO" smtClean="0"/>
              <a:pPr>
                <a:defRPr/>
              </a:pPr>
              <a:t>22</a:t>
            </a:fld>
            <a:endParaRPr lang="es-CO"/>
          </a:p>
        </p:txBody>
      </p:sp>
      <p:pic>
        <p:nvPicPr>
          <p:cNvPr id="4098" name="Picture 2"/>
          <p:cNvPicPr>
            <a:picLocks noChangeAspect="1" noChangeArrowheads="1"/>
          </p:cNvPicPr>
          <p:nvPr/>
        </p:nvPicPr>
        <p:blipFill>
          <a:blip r:embed="rId2"/>
          <a:srcRect/>
          <a:stretch>
            <a:fillRect/>
          </a:stretch>
        </p:blipFill>
        <p:spPr bwMode="auto">
          <a:xfrm>
            <a:off x="1357290" y="1285859"/>
            <a:ext cx="6586732" cy="2165655"/>
          </a:xfrm>
          <a:prstGeom prst="rect">
            <a:avLst/>
          </a:prstGeom>
          <a:noFill/>
          <a:ln w="9525">
            <a:noFill/>
            <a:miter lim="800000"/>
            <a:headEnd/>
            <a:tailEnd/>
          </a:ln>
          <a:effectLst/>
        </p:spPr>
      </p:pic>
      <p:sp>
        <p:nvSpPr>
          <p:cNvPr id="8" name="7 Rectángulo"/>
          <p:cNvSpPr/>
          <p:nvPr/>
        </p:nvSpPr>
        <p:spPr>
          <a:xfrm>
            <a:off x="2214546" y="2071678"/>
            <a:ext cx="1428760" cy="4286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smtClean="0"/>
              <a:t>Generación</a:t>
            </a:r>
            <a:endParaRPr lang="es-CO" dirty="0"/>
          </a:p>
        </p:txBody>
      </p:sp>
      <p:sp>
        <p:nvSpPr>
          <p:cNvPr id="9" name="8 Rectángulo"/>
          <p:cNvSpPr/>
          <p:nvPr/>
        </p:nvSpPr>
        <p:spPr>
          <a:xfrm>
            <a:off x="5857884" y="2000240"/>
            <a:ext cx="1785950" cy="428628"/>
          </a:xfrm>
          <a:prstGeom prst="rec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es-CO" dirty="0" smtClean="0"/>
              <a:t>Especialización</a:t>
            </a:r>
            <a:endParaRPr lang="es-CO"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42048" cy="751506"/>
          </a:xfrm>
        </p:spPr>
        <p:txBody>
          <a:bodyPr/>
          <a:lstStyle/>
          <a:p>
            <a:r>
              <a:rPr lang="es-CO" b="1" i="1" dirty="0" smtClean="0"/>
              <a:t>Generalización y especialización</a:t>
            </a:r>
            <a:endParaRPr lang="es-CO" dirty="0"/>
          </a:p>
        </p:txBody>
      </p:sp>
      <p:sp>
        <p:nvSpPr>
          <p:cNvPr id="4" name="3 Marcador de contenido"/>
          <p:cNvSpPr>
            <a:spLocks noGrp="1"/>
          </p:cNvSpPr>
          <p:nvPr>
            <p:ph sz="half" idx="2"/>
          </p:nvPr>
        </p:nvSpPr>
        <p:spPr>
          <a:xfrm>
            <a:off x="785786" y="1357298"/>
            <a:ext cx="6858048" cy="1143008"/>
          </a:xfrm>
        </p:spPr>
        <p:txBody>
          <a:bodyPr/>
          <a:lstStyle/>
          <a:p>
            <a:pPr algn="just"/>
            <a:r>
              <a:rPr lang="es-CO" sz="2000" dirty="0" smtClean="0"/>
              <a:t>Permite </a:t>
            </a:r>
            <a:r>
              <a:rPr lang="es-CO" sz="2000" dirty="0" smtClean="0"/>
              <a:t>reflejar el hecho de </a:t>
            </a:r>
            <a:r>
              <a:rPr lang="es-CO" sz="2000" dirty="0" smtClean="0"/>
              <a:t>que </a:t>
            </a:r>
            <a:r>
              <a:rPr lang="es-CO" sz="2000" dirty="0" smtClean="0"/>
              <a:t>hay una entidad general, que denominamos </a:t>
            </a:r>
            <a:r>
              <a:rPr lang="es-CO" sz="2000" i="1" dirty="0" smtClean="0"/>
              <a:t>entidad superclase, que </a:t>
            </a:r>
            <a:r>
              <a:rPr lang="es-CO" sz="2000" i="1" dirty="0" smtClean="0"/>
              <a:t>se </a:t>
            </a:r>
            <a:r>
              <a:rPr lang="es-CO" sz="2000" dirty="0" smtClean="0"/>
              <a:t>puede </a:t>
            </a:r>
            <a:r>
              <a:rPr lang="es-CO" sz="2000" dirty="0" smtClean="0"/>
              <a:t>especializar en entidades </a:t>
            </a:r>
            <a:r>
              <a:rPr lang="es-CO" sz="2000" dirty="0" smtClean="0"/>
              <a:t>subclase</a:t>
            </a:r>
            <a:endParaRPr lang="es-CO" sz="2000" dirty="0"/>
          </a:p>
        </p:txBody>
      </p:sp>
      <p:sp>
        <p:nvSpPr>
          <p:cNvPr id="5" name="4 Marcador de pie de página"/>
          <p:cNvSpPr>
            <a:spLocks noGrp="1"/>
          </p:cNvSpPr>
          <p:nvPr>
            <p:ph type="ftr" sz="quarter" idx="11"/>
          </p:nvPr>
        </p:nvSpPr>
        <p:spPr/>
        <p:txBody>
          <a:bodyPr/>
          <a:lstStyle/>
          <a:p>
            <a:pPr>
              <a:defRPr/>
            </a:pPr>
            <a:r>
              <a:rPr lang="es-CO" smtClean="0"/>
              <a:t>Ing. Sonia Godoy Hortua</a:t>
            </a:r>
            <a:endParaRPr lang="es-CO"/>
          </a:p>
        </p:txBody>
      </p:sp>
      <p:sp>
        <p:nvSpPr>
          <p:cNvPr id="6" name="5 Marcador de número de diapositiva"/>
          <p:cNvSpPr>
            <a:spLocks noGrp="1"/>
          </p:cNvSpPr>
          <p:nvPr>
            <p:ph type="sldNum" sz="quarter" idx="12"/>
          </p:nvPr>
        </p:nvSpPr>
        <p:spPr/>
        <p:txBody>
          <a:bodyPr/>
          <a:lstStyle/>
          <a:p>
            <a:pPr>
              <a:defRPr/>
            </a:pPr>
            <a:fld id="{3BCABE45-9EEB-4BE4-9086-77BA236B76B9}" type="slidenum">
              <a:rPr lang="es-CO" smtClean="0"/>
              <a:pPr>
                <a:defRPr/>
              </a:pPr>
              <a:t>23</a:t>
            </a:fld>
            <a:endParaRPr lang="es-CO"/>
          </a:p>
        </p:txBody>
      </p:sp>
      <p:pic>
        <p:nvPicPr>
          <p:cNvPr id="3075" name="Picture 3"/>
          <p:cNvPicPr>
            <a:picLocks noChangeAspect="1" noChangeArrowheads="1"/>
          </p:cNvPicPr>
          <p:nvPr/>
        </p:nvPicPr>
        <p:blipFill>
          <a:blip r:embed="rId2"/>
          <a:srcRect/>
          <a:stretch>
            <a:fillRect/>
          </a:stretch>
        </p:blipFill>
        <p:spPr bwMode="auto">
          <a:xfrm>
            <a:off x="1071538" y="2643182"/>
            <a:ext cx="6534150" cy="3752850"/>
          </a:xfrm>
          <a:prstGeom prst="rect">
            <a:avLst/>
          </a:prstGeom>
          <a:noFill/>
          <a:ln w="9525">
            <a:noFill/>
            <a:miter lim="800000"/>
            <a:headEnd/>
            <a:tailEnd/>
          </a:ln>
          <a:effectLst/>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O" dirty="0" smtClean="0"/>
              <a:t>Ejemplo</a:t>
            </a:r>
            <a:endParaRPr lang="es-CO" dirty="0"/>
          </a:p>
        </p:txBody>
      </p:sp>
      <p:sp>
        <p:nvSpPr>
          <p:cNvPr id="3" name="2 Marcador de número de diapositiva"/>
          <p:cNvSpPr>
            <a:spLocks noGrp="1"/>
          </p:cNvSpPr>
          <p:nvPr>
            <p:ph type="sldNum" sz="quarter" idx="11"/>
          </p:nvPr>
        </p:nvSpPr>
        <p:spPr/>
        <p:txBody>
          <a:bodyPr/>
          <a:lstStyle/>
          <a:p>
            <a:pPr>
              <a:defRPr/>
            </a:pPr>
            <a:fld id="{FC6174EC-384A-4DE7-8656-5E9FC9DA4448}" type="slidenum">
              <a:rPr lang="es-CO" smtClean="0"/>
              <a:pPr>
                <a:defRPr/>
              </a:pPr>
              <a:t>24</a:t>
            </a:fld>
            <a:endParaRPr lang="es-CO"/>
          </a:p>
        </p:txBody>
      </p:sp>
      <p:sp>
        <p:nvSpPr>
          <p:cNvPr id="4" name="3 Marcador de pie de página"/>
          <p:cNvSpPr>
            <a:spLocks noGrp="1"/>
          </p:cNvSpPr>
          <p:nvPr>
            <p:ph type="ftr" sz="quarter" idx="12"/>
          </p:nvPr>
        </p:nvSpPr>
        <p:spPr/>
        <p:txBody>
          <a:bodyPr/>
          <a:lstStyle/>
          <a:p>
            <a:pPr>
              <a:defRPr/>
            </a:pPr>
            <a:r>
              <a:rPr lang="es-CO" smtClean="0"/>
              <a:t>Ing. Sonia Godoy Hortua</a:t>
            </a:r>
            <a:endParaRPr lang="es-CO"/>
          </a:p>
        </p:txBody>
      </p:sp>
      <p:pic>
        <p:nvPicPr>
          <p:cNvPr id="5122" name="Picture 2"/>
          <p:cNvPicPr>
            <a:picLocks noChangeAspect="1" noChangeArrowheads="1"/>
          </p:cNvPicPr>
          <p:nvPr/>
        </p:nvPicPr>
        <p:blipFill>
          <a:blip r:embed="rId2"/>
          <a:srcRect/>
          <a:stretch>
            <a:fillRect/>
          </a:stretch>
        </p:blipFill>
        <p:spPr bwMode="auto">
          <a:xfrm>
            <a:off x="857224" y="1928802"/>
            <a:ext cx="6943725" cy="3971925"/>
          </a:xfrm>
          <a:prstGeom prst="rect">
            <a:avLst/>
          </a:prstGeom>
          <a:noFill/>
          <a:ln w="9525">
            <a:noFill/>
            <a:miter lim="800000"/>
            <a:headEnd/>
            <a:tailEnd/>
          </a:ln>
          <a:effectLst/>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214290"/>
            <a:ext cx="7467600" cy="785818"/>
          </a:xfrm>
        </p:spPr>
        <p:txBody>
          <a:bodyPr>
            <a:noAutofit/>
          </a:bodyPr>
          <a:lstStyle/>
          <a:p>
            <a:r>
              <a:rPr lang="es-CO" sz="2400" b="1" dirty="0" smtClean="0">
                <a:latin typeface="StoneSerif-Bold"/>
              </a:rPr>
              <a:t>Resumen de la transformación del modelo ER</a:t>
            </a:r>
            <a:br>
              <a:rPr lang="es-CO" sz="2400" b="1" dirty="0" smtClean="0">
                <a:latin typeface="StoneSerif-Bold"/>
              </a:rPr>
            </a:br>
            <a:r>
              <a:rPr lang="es-CO" sz="2400" b="1" dirty="0" smtClean="0">
                <a:latin typeface="StoneSerif-Bold"/>
              </a:rPr>
              <a:t>al modelo relacional</a:t>
            </a:r>
            <a:endParaRPr lang="es-CO" sz="2400" dirty="0"/>
          </a:p>
        </p:txBody>
      </p:sp>
      <p:sp>
        <p:nvSpPr>
          <p:cNvPr id="3" name="2 Marcador de número de diapositiva"/>
          <p:cNvSpPr>
            <a:spLocks noGrp="1"/>
          </p:cNvSpPr>
          <p:nvPr>
            <p:ph type="sldNum" sz="quarter" idx="11"/>
          </p:nvPr>
        </p:nvSpPr>
        <p:spPr/>
        <p:txBody>
          <a:bodyPr/>
          <a:lstStyle/>
          <a:p>
            <a:pPr>
              <a:defRPr/>
            </a:pPr>
            <a:fld id="{FC6174EC-384A-4DE7-8656-5E9FC9DA4448}" type="slidenum">
              <a:rPr lang="es-CO" smtClean="0"/>
              <a:pPr>
                <a:defRPr/>
              </a:pPr>
              <a:t>25</a:t>
            </a:fld>
            <a:endParaRPr lang="es-CO"/>
          </a:p>
        </p:txBody>
      </p:sp>
      <p:sp>
        <p:nvSpPr>
          <p:cNvPr id="4" name="3 Marcador de pie de página"/>
          <p:cNvSpPr>
            <a:spLocks noGrp="1"/>
          </p:cNvSpPr>
          <p:nvPr>
            <p:ph type="ftr" sz="quarter" idx="12"/>
          </p:nvPr>
        </p:nvSpPr>
        <p:spPr/>
        <p:txBody>
          <a:bodyPr/>
          <a:lstStyle/>
          <a:p>
            <a:pPr>
              <a:defRPr/>
            </a:pPr>
            <a:r>
              <a:rPr lang="es-CO" smtClean="0"/>
              <a:t>Ing. Sonia Godoy Hortua</a:t>
            </a:r>
            <a:endParaRPr lang="es-CO"/>
          </a:p>
        </p:txBody>
      </p:sp>
      <p:pic>
        <p:nvPicPr>
          <p:cNvPr id="66562" name="Picture 2"/>
          <p:cNvPicPr>
            <a:picLocks noChangeAspect="1" noChangeArrowheads="1"/>
          </p:cNvPicPr>
          <p:nvPr/>
        </p:nvPicPr>
        <p:blipFill>
          <a:blip r:embed="rId2"/>
          <a:srcRect/>
          <a:stretch>
            <a:fillRect/>
          </a:stretch>
        </p:blipFill>
        <p:spPr bwMode="auto">
          <a:xfrm>
            <a:off x="357158" y="1000108"/>
            <a:ext cx="8424863" cy="5572164"/>
          </a:xfrm>
          <a:prstGeom prst="rect">
            <a:avLst/>
          </a:prstGeom>
          <a:noFill/>
          <a:ln w="9525">
            <a:noFill/>
            <a:miter lim="800000"/>
            <a:headEnd/>
            <a:tailEnd/>
          </a:ln>
          <a:effectLst/>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796908"/>
          </a:xfrm>
        </p:spPr>
        <p:txBody>
          <a:bodyPr/>
          <a:lstStyle/>
          <a:p>
            <a:r>
              <a:rPr lang="es-CO" dirty="0" smtClean="0"/>
              <a:t>Ejercicio </a:t>
            </a:r>
            <a:endParaRPr lang="es-CO" dirty="0"/>
          </a:p>
        </p:txBody>
      </p:sp>
      <p:sp>
        <p:nvSpPr>
          <p:cNvPr id="3" name="2 Marcador de contenido"/>
          <p:cNvSpPr>
            <a:spLocks noGrp="1"/>
          </p:cNvSpPr>
          <p:nvPr>
            <p:ph sz="quarter" idx="1"/>
          </p:nvPr>
        </p:nvSpPr>
        <p:spPr>
          <a:xfrm>
            <a:off x="428596" y="1214422"/>
            <a:ext cx="8072494" cy="5214974"/>
          </a:xfrm>
        </p:spPr>
        <p:txBody>
          <a:bodyPr/>
          <a:lstStyle/>
          <a:p>
            <a:pPr algn="just"/>
            <a:r>
              <a:rPr lang="es-CO" dirty="0" smtClean="0"/>
              <a:t> </a:t>
            </a:r>
            <a:r>
              <a:rPr lang="es-CO" sz="2000" dirty="0" smtClean="0"/>
              <a:t>Transformar el siguiente diagrama E-R en un esquema relacional completo </a:t>
            </a:r>
            <a:r>
              <a:rPr lang="es-CO" sz="2000" dirty="0" smtClean="0"/>
              <a:t>eficiente </a:t>
            </a:r>
          </a:p>
          <a:p>
            <a:pPr algn="just"/>
            <a:r>
              <a:rPr lang="es-CO" sz="2000" dirty="0" smtClean="0"/>
              <a:t>Para cada campo definir el tipo de dato que almacenará(dominio de </a:t>
            </a:r>
            <a:r>
              <a:rPr lang="es-CO" sz="2000" smtClean="0"/>
              <a:t>los atributos).</a:t>
            </a:r>
            <a:endParaRPr lang="es-CO" sz="2000" dirty="0" smtClean="0"/>
          </a:p>
          <a:p>
            <a:pPr algn="just"/>
            <a:endParaRPr lang="es-CO" sz="2000" dirty="0"/>
          </a:p>
        </p:txBody>
      </p:sp>
      <p:sp>
        <p:nvSpPr>
          <p:cNvPr id="4" name="3 Marcador de número de diapositiva"/>
          <p:cNvSpPr>
            <a:spLocks noGrp="1"/>
          </p:cNvSpPr>
          <p:nvPr>
            <p:ph type="sldNum" sz="quarter" idx="11"/>
          </p:nvPr>
        </p:nvSpPr>
        <p:spPr/>
        <p:txBody>
          <a:bodyPr/>
          <a:lstStyle/>
          <a:p>
            <a:pPr>
              <a:defRPr/>
            </a:pPr>
            <a:fld id="{3603688E-DF3C-41A8-849D-27DA5805DE3C}" type="slidenum">
              <a:rPr lang="es-CO" smtClean="0"/>
              <a:pPr>
                <a:defRPr/>
              </a:pPr>
              <a:t>26</a:t>
            </a:fld>
            <a:endParaRPr lang="es-CO" dirty="0"/>
          </a:p>
        </p:txBody>
      </p:sp>
      <p:sp>
        <p:nvSpPr>
          <p:cNvPr id="5" name="4 Marcador de pie de página"/>
          <p:cNvSpPr>
            <a:spLocks noGrp="1"/>
          </p:cNvSpPr>
          <p:nvPr>
            <p:ph type="ftr" sz="quarter" idx="12"/>
          </p:nvPr>
        </p:nvSpPr>
        <p:spPr/>
        <p:txBody>
          <a:bodyPr/>
          <a:lstStyle/>
          <a:p>
            <a:pPr>
              <a:defRPr/>
            </a:pPr>
            <a:r>
              <a:rPr lang="es-ES" smtClean="0"/>
              <a:t>Ing. Sonia Godoy Hortua</a:t>
            </a:r>
            <a:endParaRPr lang="es-CO"/>
          </a:p>
        </p:txBody>
      </p:sp>
      <p:pic>
        <p:nvPicPr>
          <p:cNvPr id="6147" name="Picture 3"/>
          <p:cNvPicPr>
            <a:picLocks noChangeAspect="1" noChangeArrowheads="1"/>
          </p:cNvPicPr>
          <p:nvPr/>
        </p:nvPicPr>
        <p:blipFill>
          <a:blip r:embed="rId2"/>
          <a:srcRect/>
          <a:stretch>
            <a:fillRect/>
          </a:stretch>
        </p:blipFill>
        <p:spPr bwMode="auto">
          <a:xfrm>
            <a:off x="357158" y="2643182"/>
            <a:ext cx="8286776" cy="1980814"/>
          </a:xfrm>
          <a:prstGeom prst="rect">
            <a:avLst/>
          </a:prstGeom>
          <a:noFill/>
          <a:ln w="9525">
            <a:noFill/>
            <a:miter lim="800000"/>
            <a:headEnd/>
            <a:tailEnd/>
          </a:ln>
          <a:effectLst/>
        </p:spPr>
      </p:pic>
      <p:sp>
        <p:nvSpPr>
          <p:cNvPr id="8" name="7 Rectángulo"/>
          <p:cNvSpPr/>
          <p:nvPr/>
        </p:nvSpPr>
        <p:spPr>
          <a:xfrm>
            <a:off x="500034" y="4572008"/>
            <a:ext cx="8001056" cy="1846659"/>
          </a:xfrm>
          <a:prstGeom prst="rect">
            <a:avLst/>
          </a:prstGeom>
        </p:spPr>
        <p:txBody>
          <a:bodyPr wrap="square">
            <a:spAutoFit/>
          </a:bodyPr>
          <a:lstStyle/>
          <a:p>
            <a:pPr algn="just"/>
            <a:endParaRPr lang="es-CO" dirty="0" smtClean="0"/>
          </a:p>
          <a:p>
            <a:pPr algn="just"/>
            <a:r>
              <a:rPr lang="es-CO" sz="1200" dirty="0" smtClean="0"/>
              <a:t> NOTA: Hay que tener en cuenta que en esta base de datos se almacenará la información de matriculación de alumnos en un centro durante varios años (en las mismas tablas), por tanto, si un alumno repite podrá matricularse de la misma asignatura el siguiente año y quedará registrada en la misma base de datos esa información</a:t>
            </a:r>
            <a:r>
              <a:rPr lang="es-CO" sz="1200" dirty="0" smtClean="0"/>
              <a:t>.</a:t>
            </a:r>
          </a:p>
          <a:p>
            <a:pPr algn="just"/>
            <a:endParaRPr lang="es-CO" sz="1200" dirty="0" smtClean="0"/>
          </a:p>
          <a:p>
            <a:pPr algn="just"/>
            <a:r>
              <a:rPr lang="es-CO" sz="1200" dirty="0" smtClean="0"/>
              <a:t> NOTA (2): “Horas” almacena el número de horas anuales del curso, que podrá tener un decimal, por ejemplo: 210 horas, 215,5 horas; y “Nivel” indica el nombre del curso, por ejemplo: “1ºASI”,”1ºBACH-CS”,2ºESO”.  </a:t>
            </a:r>
            <a:endParaRPr lang="es-CO" sz="1200" dirty="0" smtClean="0"/>
          </a:p>
          <a:p>
            <a:pPr algn="just"/>
            <a:endParaRPr lang="es-CO" sz="1200" dirty="0" smtClean="0"/>
          </a:p>
          <a:p>
            <a:pPr algn="just"/>
            <a:endParaRPr lang="es-CO" sz="12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42048" cy="1108696"/>
          </a:xfrm>
        </p:spPr>
        <p:txBody>
          <a:bodyPr>
            <a:normAutofit/>
          </a:bodyPr>
          <a:lstStyle/>
          <a:p>
            <a:r>
              <a:rPr lang="es-CO" dirty="0" smtClean="0"/>
              <a:t>Las relaciones binarias 1:1 y 1:N dan lugar a claves foráneas</a:t>
            </a:r>
            <a:endParaRPr lang="es-CO" dirty="0"/>
          </a:p>
        </p:txBody>
      </p:sp>
      <p:sp>
        <p:nvSpPr>
          <p:cNvPr id="4" name="3 Marcador de contenido"/>
          <p:cNvSpPr>
            <a:spLocks noGrp="1"/>
          </p:cNvSpPr>
          <p:nvPr>
            <p:ph sz="half" idx="2"/>
          </p:nvPr>
        </p:nvSpPr>
        <p:spPr>
          <a:xfrm>
            <a:off x="857224" y="4357694"/>
            <a:ext cx="6643734" cy="2000264"/>
          </a:xfrm>
        </p:spPr>
        <p:txBody>
          <a:bodyPr>
            <a:normAutofit fontScale="92500" lnSpcReduction="10000"/>
          </a:bodyPr>
          <a:lstStyle/>
          <a:p>
            <a:r>
              <a:rPr lang="es-CO" dirty="0" smtClean="0"/>
              <a:t>Los atributos de la entidad serán atributos de la relación y, de forma análoga</a:t>
            </a:r>
          </a:p>
          <a:p>
            <a:r>
              <a:rPr lang="es-CO" dirty="0" smtClean="0"/>
              <a:t>La clave primaria de la entidad será la clave primaria de la relación </a:t>
            </a:r>
            <a:br>
              <a:rPr lang="es-CO" dirty="0" smtClean="0"/>
            </a:br>
            <a:endParaRPr lang="es-CO" dirty="0"/>
          </a:p>
        </p:txBody>
      </p:sp>
      <p:sp>
        <p:nvSpPr>
          <p:cNvPr id="5" name="4 Marcador de pie de página"/>
          <p:cNvSpPr>
            <a:spLocks noGrp="1"/>
          </p:cNvSpPr>
          <p:nvPr>
            <p:ph type="ftr" sz="quarter" idx="11"/>
          </p:nvPr>
        </p:nvSpPr>
        <p:spPr/>
        <p:txBody>
          <a:bodyPr/>
          <a:lstStyle/>
          <a:p>
            <a:pPr>
              <a:defRPr/>
            </a:pPr>
            <a:r>
              <a:rPr lang="es-CO" smtClean="0"/>
              <a:t>Ing. Sonia Godoy Hortua</a:t>
            </a:r>
            <a:endParaRPr lang="es-CO"/>
          </a:p>
        </p:txBody>
      </p:sp>
      <p:sp>
        <p:nvSpPr>
          <p:cNvPr id="6" name="5 Marcador de número de diapositiva"/>
          <p:cNvSpPr>
            <a:spLocks noGrp="1"/>
          </p:cNvSpPr>
          <p:nvPr>
            <p:ph type="sldNum" sz="quarter" idx="12"/>
          </p:nvPr>
        </p:nvSpPr>
        <p:spPr/>
        <p:txBody>
          <a:bodyPr/>
          <a:lstStyle/>
          <a:p>
            <a:pPr>
              <a:defRPr/>
            </a:pPr>
            <a:fld id="{3BCABE45-9EEB-4BE4-9086-77BA236B76B9}" type="slidenum">
              <a:rPr lang="es-CO" smtClean="0"/>
              <a:pPr>
                <a:defRPr/>
              </a:pPr>
              <a:t>3</a:t>
            </a:fld>
            <a:endParaRPr lang="es-CO"/>
          </a:p>
        </p:txBody>
      </p:sp>
      <p:pic>
        <p:nvPicPr>
          <p:cNvPr id="68610" name="Picture 2"/>
          <p:cNvPicPr>
            <a:picLocks noChangeAspect="1" noChangeArrowheads="1"/>
          </p:cNvPicPr>
          <p:nvPr/>
        </p:nvPicPr>
        <p:blipFill>
          <a:blip r:embed="rId2"/>
          <a:srcRect/>
          <a:stretch>
            <a:fillRect/>
          </a:stretch>
        </p:blipFill>
        <p:spPr bwMode="auto">
          <a:xfrm>
            <a:off x="1142976" y="1571611"/>
            <a:ext cx="6264508" cy="2580259"/>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O" b="1" dirty="0" smtClean="0"/>
              <a:t>Ejemplo de transformación de una relación binaria 1:1</a:t>
            </a:r>
            <a:endParaRPr lang="es-CO" dirty="0"/>
          </a:p>
        </p:txBody>
      </p:sp>
      <p:sp>
        <p:nvSpPr>
          <p:cNvPr id="4" name="3 Marcador de número de diapositiva"/>
          <p:cNvSpPr>
            <a:spLocks noGrp="1"/>
          </p:cNvSpPr>
          <p:nvPr>
            <p:ph type="sldNum" sz="quarter" idx="11"/>
          </p:nvPr>
        </p:nvSpPr>
        <p:spPr/>
        <p:txBody>
          <a:bodyPr/>
          <a:lstStyle/>
          <a:p>
            <a:pPr>
              <a:defRPr/>
            </a:pPr>
            <a:fld id="{3603688E-DF3C-41A8-849D-27DA5805DE3C}" type="slidenum">
              <a:rPr lang="es-CO" smtClean="0"/>
              <a:pPr>
                <a:defRPr/>
              </a:pPr>
              <a:t>4</a:t>
            </a:fld>
            <a:endParaRPr lang="es-CO" dirty="0"/>
          </a:p>
        </p:txBody>
      </p:sp>
      <p:sp>
        <p:nvSpPr>
          <p:cNvPr id="5" name="4 Marcador de pie de página"/>
          <p:cNvSpPr>
            <a:spLocks noGrp="1"/>
          </p:cNvSpPr>
          <p:nvPr>
            <p:ph type="ftr" sz="quarter" idx="12"/>
          </p:nvPr>
        </p:nvSpPr>
        <p:spPr/>
        <p:txBody>
          <a:bodyPr/>
          <a:lstStyle/>
          <a:p>
            <a:pPr>
              <a:defRPr/>
            </a:pPr>
            <a:r>
              <a:rPr lang="es-ES" smtClean="0"/>
              <a:t>Ing. Sonia Godoy Hortua</a:t>
            </a:r>
            <a:endParaRPr lang="es-CO"/>
          </a:p>
        </p:txBody>
      </p:sp>
      <p:pic>
        <p:nvPicPr>
          <p:cNvPr id="63490" name="Picture 2"/>
          <p:cNvPicPr>
            <a:picLocks noGrp="1" noChangeAspect="1" noChangeArrowheads="1"/>
          </p:cNvPicPr>
          <p:nvPr>
            <p:ph sz="quarter" idx="1"/>
          </p:nvPr>
        </p:nvPicPr>
        <p:blipFill>
          <a:blip r:embed="rId2"/>
          <a:srcRect/>
          <a:stretch>
            <a:fillRect/>
          </a:stretch>
        </p:blipFill>
        <p:spPr bwMode="auto">
          <a:xfrm>
            <a:off x="1300162" y="2289175"/>
            <a:ext cx="5781675" cy="3495675"/>
          </a:xfrm>
          <a:prstGeom prst="rect">
            <a:avLst/>
          </a:prstGeom>
          <a:noFill/>
          <a:ln w="9525">
            <a:noFill/>
            <a:miter lim="800000"/>
            <a:headEnd/>
            <a:tailEnd/>
          </a:ln>
          <a:effec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642910" y="428604"/>
            <a:ext cx="3931920" cy="792162"/>
          </a:xfrm>
        </p:spPr>
        <p:txBody>
          <a:bodyPr/>
          <a:lstStyle/>
          <a:p>
            <a:r>
              <a:rPr lang="es-CO" dirty="0" smtClean="0"/>
              <a:t>Opción 1</a:t>
            </a:r>
            <a:endParaRPr lang="es-CO" dirty="0"/>
          </a:p>
        </p:txBody>
      </p:sp>
      <p:sp>
        <p:nvSpPr>
          <p:cNvPr id="4" name="3 Marcador de texto"/>
          <p:cNvSpPr>
            <a:spLocks noGrp="1"/>
          </p:cNvSpPr>
          <p:nvPr>
            <p:ph type="body" sz="half" idx="3"/>
          </p:nvPr>
        </p:nvSpPr>
        <p:spPr>
          <a:xfrm>
            <a:off x="642910" y="3143248"/>
            <a:ext cx="1928826" cy="642942"/>
          </a:xfrm>
        </p:spPr>
        <p:txBody>
          <a:bodyPr/>
          <a:lstStyle/>
          <a:p>
            <a:r>
              <a:rPr lang="es-CO" dirty="0" smtClean="0"/>
              <a:t>Opción 2</a:t>
            </a:r>
            <a:endParaRPr lang="es-CO" dirty="0"/>
          </a:p>
        </p:txBody>
      </p:sp>
      <p:sp>
        <p:nvSpPr>
          <p:cNvPr id="7" name="6 Marcador de pie de página"/>
          <p:cNvSpPr>
            <a:spLocks noGrp="1"/>
          </p:cNvSpPr>
          <p:nvPr>
            <p:ph type="ftr" sz="quarter" idx="11"/>
          </p:nvPr>
        </p:nvSpPr>
        <p:spPr/>
        <p:txBody>
          <a:bodyPr/>
          <a:lstStyle/>
          <a:p>
            <a:pPr>
              <a:defRPr/>
            </a:pPr>
            <a:r>
              <a:rPr lang="es-CO" smtClean="0"/>
              <a:t>Ing. Sonia Godoy Hortua</a:t>
            </a:r>
            <a:endParaRPr lang="es-CO"/>
          </a:p>
        </p:txBody>
      </p:sp>
      <p:sp>
        <p:nvSpPr>
          <p:cNvPr id="8" name="7 Marcador de número de diapositiva"/>
          <p:cNvSpPr>
            <a:spLocks noGrp="1"/>
          </p:cNvSpPr>
          <p:nvPr>
            <p:ph type="sldNum" sz="quarter" idx="12"/>
          </p:nvPr>
        </p:nvSpPr>
        <p:spPr/>
        <p:txBody>
          <a:bodyPr/>
          <a:lstStyle/>
          <a:p>
            <a:pPr>
              <a:defRPr/>
            </a:pPr>
            <a:fld id="{3401C495-4D31-4161-AA4B-06D5A9416657}" type="slidenum">
              <a:rPr lang="es-CO" smtClean="0"/>
              <a:pPr>
                <a:defRPr/>
              </a:pPr>
              <a:t>5</a:t>
            </a:fld>
            <a:endParaRPr lang="es-CO"/>
          </a:p>
        </p:txBody>
      </p:sp>
      <p:sp>
        <p:nvSpPr>
          <p:cNvPr id="9" name="8 Marcador de contenido"/>
          <p:cNvSpPr>
            <a:spLocks noGrp="1"/>
          </p:cNvSpPr>
          <p:nvPr>
            <p:ph sz="quarter" idx="2"/>
          </p:nvPr>
        </p:nvSpPr>
        <p:spPr>
          <a:xfrm>
            <a:off x="1000100" y="1285860"/>
            <a:ext cx="6215106" cy="1409696"/>
          </a:xfrm>
        </p:spPr>
        <p:style>
          <a:lnRef idx="3">
            <a:schemeClr val="lt1"/>
          </a:lnRef>
          <a:fillRef idx="1">
            <a:schemeClr val="accent3"/>
          </a:fillRef>
          <a:effectRef idx="1">
            <a:schemeClr val="accent3"/>
          </a:effectRef>
          <a:fontRef idx="minor">
            <a:schemeClr val="lt1"/>
          </a:fontRef>
        </p:style>
        <p:txBody>
          <a:bodyPr/>
          <a:lstStyle/>
          <a:p>
            <a:r>
              <a:rPr lang="es-CO" sz="2000" dirty="0" smtClean="0">
                <a:latin typeface="StoneSerif"/>
              </a:rPr>
              <a:t>DELEGACIÓN(nombre-del, ..., nombre-ciudad) donde {nombre-ciudad} referencia CIUDAD</a:t>
            </a:r>
          </a:p>
          <a:p>
            <a:r>
              <a:rPr lang="es-CO" sz="2000" dirty="0" smtClean="0">
                <a:latin typeface="StoneSerif"/>
              </a:rPr>
              <a:t>CIUDAD(nombre-ciudad, ...)</a:t>
            </a:r>
            <a:endParaRPr lang="es-CO" sz="2000" dirty="0"/>
          </a:p>
        </p:txBody>
      </p:sp>
      <p:sp>
        <p:nvSpPr>
          <p:cNvPr id="11" name="10 Marcador de contenido"/>
          <p:cNvSpPr>
            <a:spLocks noGrp="1"/>
          </p:cNvSpPr>
          <p:nvPr>
            <p:ph sz="quarter" idx="4"/>
          </p:nvPr>
        </p:nvSpPr>
        <p:spPr>
          <a:xfrm>
            <a:off x="1000100" y="4071942"/>
            <a:ext cx="6429420" cy="1428760"/>
          </a:xfrm>
        </p:spPr>
        <p:style>
          <a:lnRef idx="3">
            <a:schemeClr val="lt1"/>
          </a:lnRef>
          <a:fillRef idx="1">
            <a:schemeClr val="accent5"/>
          </a:fillRef>
          <a:effectRef idx="1">
            <a:schemeClr val="accent5"/>
          </a:effectRef>
          <a:fontRef idx="minor">
            <a:schemeClr val="lt1"/>
          </a:fontRef>
        </p:style>
        <p:txBody>
          <a:bodyPr/>
          <a:lstStyle/>
          <a:p>
            <a:r>
              <a:rPr lang="es-CO" sz="2000" dirty="0" smtClean="0">
                <a:latin typeface="StoneSerif"/>
              </a:rPr>
              <a:t>DELEGACIÓN(nombre-del, ...)</a:t>
            </a:r>
          </a:p>
          <a:p>
            <a:r>
              <a:rPr lang="es-CO" sz="2000" dirty="0" smtClean="0">
                <a:latin typeface="StoneSerif"/>
              </a:rPr>
              <a:t>CIUDAD(nombre-ciudad, ..., nombre-del) donde {nombre-del} referencia DELEGACIÓN</a:t>
            </a:r>
            <a:endParaRPr lang="es-CO" sz="20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357166"/>
            <a:ext cx="7242048" cy="928694"/>
          </a:xfrm>
        </p:spPr>
        <p:txBody>
          <a:bodyPr>
            <a:normAutofit fontScale="90000"/>
          </a:bodyPr>
          <a:lstStyle/>
          <a:p>
            <a:r>
              <a:rPr lang="es-CO" sz="3200" b="1" dirty="0" smtClean="0">
                <a:latin typeface="StoneSerif-Bold"/>
              </a:rPr>
              <a:t>Ejemplo de transformación de una relación binaria 1:N</a:t>
            </a:r>
            <a:endParaRPr lang="es-CO" dirty="0"/>
          </a:p>
        </p:txBody>
      </p:sp>
      <p:sp>
        <p:nvSpPr>
          <p:cNvPr id="4" name="3 Marcador de contenido"/>
          <p:cNvSpPr>
            <a:spLocks noGrp="1"/>
          </p:cNvSpPr>
          <p:nvPr>
            <p:ph sz="half" idx="2"/>
          </p:nvPr>
        </p:nvSpPr>
        <p:spPr>
          <a:xfrm>
            <a:off x="857224" y="4572008"/>
            <a:ext cx="6643734" cy="1785950"/>
          </a:xfrm>
        </p:spPr>
        <p:txBody>
          <a:bodyPr>
            <a:normAutofit lnSpcReduction="10000"/>
          </a:bodyPr>
          <a:lstStyle/>
          <a:p>
            <a:pPr algn="just"/>
            <a:r>
              <a:rPr lang="es-CO" dirty="0" smtClean="0"/>
              <a:t>En este caso sólo es necesario añadir en la relación correspondiente a la entidad del lado N, una clave foránea que referencie la otra relación.</a:t>
            </a:r>
            <a:endParaRPr lang="es-CO" dirty="0"/>
          </a:p>
        </p:txBody>
      </p:sp>
      <p:sp>
        <p:nvSpPr>
          <p:cNvPr id="5" name="4 Marcador de pie de página"/>
          <p:cNvSpPr>
            <a:spLocks noGrp="1"/>
          </p:cNvSpPr>
          <p:nvPr>
            <p:ph type="ftr" sz="quarter" idx="11"/>
          </p:nvPr>
        </p:nvSpPr>
        <p:spPr/>
        <p:txBody>
          <a:bodyPr/>
          <a:lstStyle/>
          <a:p>
            <a:pPr>
              <a:defRPr/>
            </a:pPr>
            <a:r>
              <a:rPr lang="es-CO" dirty="0" smtClean="0"/>
              <a:t>Ing. Sonia Godoy </a:t>
            </a:r>
            <a:r>
              <a:rPr lang="es-CO" dirty="0" err="1" smtClean="0"/>
              <a:t>Hortua</a:t>
            </a:r>
            <a:endParaRPr lang="es-CO" dirty="0"/>
          </a:p>
        </p:txBody>
      </p:sp>
      <p:sp>
        <p:nvSpPr>
          <p:cNvPr id="6" name="5 Marcador de número de diapositiva"/>
          <p:cNvSpPr>
            <a:spLocks noGrp="1"/>
          </p:cNvSpPr>
          <p:nvPr>
            <p:ph type="sldNum" sz="quarter" idx="12"/>
          </p:nvPr>
        </p:nvSpPr>
        <p:spPr/>
        <p:txBody>
          <a:bodyPr/>
          <a:lstStyle/>
          <a:p>
            <a:pPr>
              <a:defRPr/>
            </a:pPr>
            <a:fld id="{3BCABE45-9EEB-4BE4-9086-77BA236B76B9}" type="slidenum">
              <a:rPr lang="es-CO" smtClean="0"/>
              <a:pPr>
                <a:defRPr/>
              </a:pPr>
              <a:t>6</a:t>
            </a:fld>
            <a:endParaRPr lang="es-CO"/>
          </a:p>
        </p:txBody>
      </p:sp>
      <p:pic>
        <p:nvPicPr>
          <p:cNvPr id="64514" name="Picture 2"/>
          <p:cNvPicPr>
            <a:picLocks noChangeAspect="1" noChangeArrowheads="1"/>
          </p:cNvPicPr>
          <p:nvPr/>
        </p:nvPicPr>
        <p:blipFill>
          <a:blip r:embed="rId2"/>
          <a:srcRect/>
          <a:stretch>
            <a:fillRect/>
          </a:stretch>
        </p:blipFill>
        <p:spPr bwMode="auto">
          <a:xfrm>
            <a:off x="1785918" y="1357298"/>
            <a:ext cx="5334000" cy="322897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642910" y="428604"/>
            <a:ext cx="3931920" cy="792162"/>
          </a:xfrm>
        </p:spPr>
        <p:txBody>
          <a:bodyPr/>
          <a:lstStyle/>
          <a:p>
            <a:r>
              <a:rPr lang="es-CO" dirty="0" smtClean="0"/>
              <a:t>Transformación</a:t>
            </a:r>
            <a:endParaRPr lang="es-CO" dirty="0"/>
          </a:p>
        </p:txBody>
      </p:sp>
      <p:sp>
        <p:nvSpPr>
          <p:cNvPr id="7" name="6 Marcador de pie de página"/>
          <p:cNvSpPr>
            <a:spLocks noGrp="1"/>
          </p:cNvSpPr>
          <p:nvPr>
            <p:ph type="ftr" sz="quarter" idx="11"/>
          </p:nvPr>
        </p:nvSpPr>
        <p:spPr/>
        <p:txBody>
          <a:bodyPr/>
          <a:lstStyle/>
          <a:p>
            <a:pPr>
              <a:defRPr/>
            </a:pPr>
            <a:r>
              <a:rPr lang="es-CO" smtClean="0"/>
              <a:t>Ing. Sonia Godoy Hortua</a:t>
            </a:r>
            <a:endParaRPr lang="es-CO"/>
          </a:p>
        </p:txBody>
      </p:sp>
      <p:sp>
        <p:nvSpPr>
          <p:cNvPr id="8" name="7 Marcador de número de diapositiva"/>
          <p:cNvSpPr>
            <a:spLocks noGrp="1"/>
          </p:cNvSpPr>
          <p:nvPr>
            <p:ph type="sldNum" sz="quarter" idx="12"/>
          </p:nvPr>
        </p:nvSpPr>
        <p:spPr/>
        <p:txBody>
          <a:bodyPr/>
          <a:lstStyle/>
          <a:p>
            <a:pPr>
              <a:defRPr/>
            </a:pPr>
            <a:fld id="{3401C495-4D31-4161-AA4B-06D5A9416657}" type="slidenum">
              <a:rPr lang="es-CO" smtClean="0"/>
              <a:pPr>
                <a:defRPr/>
              </a:pPr>
              <a:t>7</a:t>
            </a:fld>
            <a:endParaRPr lang="es-CO"/>
          </a:p>
        </p:txBody>
      </p:sp>
      <p:sp>
        <p:nvSpPr>
          <p:cNvPr id="9" name="8 Marcador de contenido"/>
          <p:cNvSpPr>
            <a:spLocks noGrp="1"/>
          </p:cNvSpPr>
          <p:nvPr>
            <p:ph sz="quarter" idx="2"/>
          </p:nvPr>
        </p:nvSpPr>
        <p:spPr>
          <a:xfrm>
            <a:off x="1000100" y="1285860"/>
            <a:ext cx="6786610" cy="1409696"/>
          </a:xfrm>
        </p:spPr>
        <p:style>
          <a:lnRef idx="3">
            <a:schemeClr val="lt1"/>
          </a:lnRef>
          <a:fillRef idx="1">
            <a:schemeClr val="accent3"/>
          </a:fillRef>
          <a:effectRef idx="1">
            <a:schemeClr val="accent3"/>
          </a:effectRef>
          <a:fontRef idx="minor">
            <a:schemeClr val="lt1"/>
          </a:fontRef>
        </p:style>
        <p:txBody>
          <a:bodyPr/>
          <a:lstStyle/>
          <a:p>
            <a:r>
              <a:rPr lang="es-CO" sz="2000" dirty="0" smtClean="0"/>
              <a:t>DESPACHO(</a:t>
            </a:r>
            <a:r>
              <a:rPr lang="es-CO" sz="2000" dirty="0" err="1" smtClean="0"/>
              <a:t>desp</a:t>
            </a:r>
            <a:r>
              <a:rPr lang="es-CO" sz="2000" dirty="0" smtClean="0"/>
              <a:t>, ...)</a:t>
            </a:r>
          </a:p>
          <a:p>
            <a:r>
              <a:rPr lang="es-CO" sz="2000" dirty="0" smtClean="0"/>
              <a:t>EMPLEADO(</a:t>
            </a:r>
            <a:r>
              <a:rPr lang="es-CO" sz="2000" dirty="0" err="1" smtClean="0"/>
              <a:t>emp</a:t>
            </a:r>
            <a:r>
              <a:rPr lang="es-CO" sz="2000" dirty="0" smtClean="0"/>
              <a:t>, ..., </a:t>
            </a:r>
            <a:r>
              <a:rPr lang="es-CO" sz="2000" dirty="0" err="1" smtClean="0"/>
              <a:t>desp</a:t>
            </a:r>
            <a:r>
              <a:rPr lang="es-CO" sz="2000" dirty="0" smtClean="0"/>
              <a:t>) donde {</a:t>
            </a:r>
            <a:r>
              <a:rPr lang="es-CO" sz="2000" dirty="0" err="1" smtClean="0"/>
              <a:t>desp</a:t>
            </a:r>
            <a:r>
              <a:rPr lang="es-CO" sz="2000" dirty="0" smtClean="0"/>
              <a:t>} referencia DESPACHO</a:t>
            </a:r>
            <a:endParaRPr lang="es-CO" sz="2000" dirty="0"/>
          </a:p>
        </p:txBody>
      </p:sp>
      <p:sp>
        <p:nvSpPr>
          <p:cNvPr id="12" name="11 Rectángulo"/>
          <p:cNvSpPr/>
          <p:nvPr/>
        </p:nvSpPr>
        <p:spPr>
          <a:xfrm>
            <a:off x="1142976" y="3286124"/>
            <a:ext cx="6286544" cy="2308324"/>
          </a:xfrm>
          <a:prstGeom prst="rect">
            <a:avLst/>
          </a:prstGeom>
        </p:spPr>
        <p:txBody>
          <a:bodyPr wrap="square">
            <a:spAutoFit/>
          </a:bodyPr>
          <a:lstStyle/>
          <a:p>
            <a:pPr algn="just"/>
            <a:r>
              <a:rPr lang="es-CO" sz="2400" dirty="0" smtClean="0"/>
              <a:t>Esta solución nos permite saber en qué despacho está asignado cada empleado, y también nos permite consultar, para cada despacho, qué empleados hay. Es decir, refleja correctamente el significado de la interrelación </a:t>
            </a:r>
            <a:r>
              <a:rPr lang="es-CO" sz="2400" i="1" dirty="0" smtClean="0"/>
              <a:t>asignación.</a:t>
            </a:r>
            <a:endParaRPr lang="es-CO" sz="24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34" y="214290"/>
            <a:ext cx="7242048" cy="928694"/>
          </a:xfrm>
        </p:spPr>
        <p:txBody>
          <a:bodyPr>
            <a:normAutofit fontScale="90000"/>
          </a:bodyPr>
          <a:lstStyle/>
          <a:p>
            <a:r>
              <a:rPr lang="es-CO" sz="3200" b="1" dirty="0" smtClean="0">
                <a:latin typeface="StoneSerif-Bold"/>
              </a:rPr>
              <a:t>Ejemplo de transformación de una relación binaria N:M</a:t>
            </a:r>
            <a:endParaRPr lang="es-CO" dirty="0"/>
          </a:p>
        </p:txBody>
      </p:sp>
      <p:sp>
        <p:nvSpPr>
          <p:cNvPr id="4" name="3 Marcador de contenido"/>
          <p:cNvSpPr>
            <a:spLocks noGrp="1"/>
          </p:cNvSpPr>
          <p:nvPr>
            <p:ph sz="half" idx="2"/>
          </p:nvPr>
        </p:nvSpPr>
        <p:spPr>
          <a:xfrm>
            <a:off x="857224" y="4572008"/>
            <a:ext cx="7643866" cy="1785950"/>
          </a:xfrm>
        </p:spPr>
        <p:txBody>
          <a:bodyPr>
            <a:normAutofit fontScale="77500" lnSpcReduction="20000"/>
          </a:bodyPr>
          <a:lstStyle/>
          <a:p>
            <a:r>
              <a:rPr lang="es-CO" dirty="0" smtClean="0">
                <a:latin typeface="StoneSerif"/>
              </a:rPr>
              <a:t>Una interrelación M:N se transforma en una relación. Su clave primaria estará formada por los atributos de la clave primaria de las dos entidades interrelacionadas. </a:t>
            </a:r>
          </a:p>
          <a:p>
            <a:r>
              <a:rPr lang="es-CO" dirty="0" smtClean="0">
                <a:latin typeface="StoneSerif"/>
              </a:rPr>
              <a:t>Los atributos de la interrelación serán atributos de la nueva relación.</a:t>
            </a:r>
            <a:endParaRPr lang="es-CO" dirty="0"/>
          </a:p>
        </p:txBody>
      </p:sp>
      <p:sp>
        <p:nvSpPr>
          <p:cNvPr id="5" name="4 Marcador de pie de página"/>
          <p:cNvSpPr>
            <a:spLocks noGrp="1"/>
          </p:cNvSpPr>
          <p:nvPr>
            <p:ph type="ftr" sz="quarter" idx="11"/>
          </p:nvPr>
        </p:nvSpPr>
        <p:spPr/>
        <p:txBody>
          <a:bodyPr/>
          <a:lstStyle/>
          <a:p>
            <a:pPr>
              <a:defRPr/>
            </a:pPr>
            <a:r>
              <a:rPr lang="es-CO" dirty="0" smtClean="0"/>
              <a:t>Ing. Sonia Godoy </a:t>
            </a:r>
            <a:r>
              <a:rPr lang="es-CO" dirty="0" err="1" smtClean="0"/>
              <a:t>Hortua</a:t>
            </a:r>
            <a:endParaRPr lang="es-CO" dirty="0"/>
          </a:p>
        </p:txBody>
      </p:sp>
      <p:sp>
        <p:nvSpPr>
          <p:cNvPr id="6" name="5 Marcador de número de diapositiva"/>
          <p:cNvSpPr>
            <a:spLocks noGrp="1"/>
          </p:cNvSpPr>
          <p:nvPr>
            <p:ph type="sldNum" sz="quarter" idx="12"/>
          </p:nvPr>
        </p:nvSpPr>
        <p:spPr/>
        <p:txBody>
          <a:bodyPr/>
          <a:lstStyle/>
          <a:p>
            <a:pPr>
              <a:defRPr/>
            </a:pPr>
            <a:fld id="{3BCABE45-9EEB-4BE4-9086-77BA236B76B9}" type="slidenum">
              <a:rPr lang="es-CO" smtClean="0"/>
              <a:pPr>
                <a:defRPr/>
              </a:pPr>
              <a:t>8</a:t>
            </a:fld>
            <a:endParaRPr lang="es-CO"/>
          </a:p>
        </p:txBody>
      </p:sp>
      <p:pic>
        <p:nvPicPr>
          <p:cNvPr id="65538" name="Picture 2"/>
          <p:cNvPicPr>
            <a:picLocks noChangeAspect="1" noChangeArrowheads="1"/>
          </p:cNvPicPr>
          <p:nvPr/>
        </p:nvPicPr>
        <p:blipFill>
          <a:blip r:embed="rId2"/>
          <a:srcRect/>
          <a:stretch>
            <a:fillRect/>
          </a:stretch>
        </p:blipFill>
        <p:spPr bwMode="auto">
          <a:xfrm>
            <a:off x="1142976" y="1071546"/>
            <a:ext cx="6134100" cy="32766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642910" y="428604"/>
            <a:ext cx="3931920" cy="792162"/>
          </a:xfrm>
        </p:spPr>
        <p:txBody>
          <a:bodyPr/>
          <a:lstStyle/>
          <a:p>
            <a:r>
              <a:rPr lang="es-CO" dirty="0" smtClean="0"/>
              <a:t>Transformación</a:t>
            </a:r>
            <a:endParaRPr lang="es-CO" dirty="0"/>
          </a:p>
        </p:txBody>
      </p:sp>
      <p:sp>
        <p:nvSpPr>
          <p:cNvPr id="7" name="6 Marcador de pie de página"/>
          <p:cNvSpPr>
            <a:spLocks noGrp="1"/>
          </p:cNvSpPr>
          <p:nvPr>
            <p:ph type="ftr" sz="quarter" idx="11"/>
          </p:nvPr>
        </p:nvSpPr>
        <p:spPr/>
        <p:txBody>
          <a:bodyPr/>
          <a:lstStyle/>
          <a:p>
            <a:pPr>
              <a:defRPr/>
            </a:pPr>
            <a:r>
              <a:rPr lang="es-CO" dirty="0" smtClean="0"/>
              <a:t>Ing. Sonia Godoy </a:t>
            </a:r>
            <a:r>
              <a:rPr lang="es-CO" dirty="0" err="1" smtClean="0"/>
              <a:t>Hortua</a:t>
            </a:r>
            <a:endParaRPr lang="es-CO" dirty="0"/>
          </a:p>
        </p:txBody>
      </p:sp>
      <p:sp>
        <p:nvSpPr>
          <p:cNvPr id="8" name="7 Marcador de número de diapositiva"/>
          <p:cNvSpPr>
            <a:spLocks noGrp="1"/>
          </p:cNvSpPr>
          <p:nvPr>
            <p:ph type="sldNum" sz="quarter" idx="12"/>
          </p:nvPr>
        </p:nvSpPr>
        <p:spPr/>
        <p:txBody>
          <a:bodyPr/>
          <a:lstStyle/>
          <a:p>
            <a:pPr>
              <a:defRPr/>
            </a:pPr>
            <a:fld id="{3401C495-4D31-4161-AA4B-06D5A9416657}" type="slidenum">
              <a:rPr lang="es-CO" smtClean="0"/>
              <a:pPr>
                <a:defRPr/>
              </a:pPr>
              <a:t>9</a:t>
            </a:fld>
            <a:endParaRPr lang="es-CO"/>
          </a:p>
        </p:txBody>
      </p:sp>
      <p:sp>
        <p:nvSpPr>
          <p:cNvPr id="9" name="8 Marcador de contenido"/>
          <p:cNvSpPr>
            <a:spLocks noGrp="1"/>
          </p:cNvSpPr>
          <p:nvPr>
            <p:ph sz="quarter" idx="2"/>
          </p:nvPr>
        </p:nvSpPr>
        <p:spPr>
          <a:xfrm>
            <a:off x="928662" y="1285860"/>
            <a:ext cx="6929486" cy="1928826"/>
          </a:xfrm>
          <a:solidFill>
            <a:srgbClr val="92D050"/>
          </a:solidFill>
        </p:spPr>
        <p:style>
          <a:lnRef idx="1">
            <a:schemeClr val="accent1"/>
          </a:lnRef>
          <a:fillRef idx="2">
            <a:schemeClr val="accent1"/>
          </a:fillRef>
          <a:effectRef idx="1">
            <a:schemeClr val="accent1"/>
          </a:effectRef>
          <a:fontRef idx="minor">
            <a:schemeClr val="dk1"/>
          </a:fontRef>
        </p:style>
        <p:txBody>
          <a:bodyPr/>
          <a:lstStyle/>
          <a:p>
            <a:r>
              <a:rPr lang="es-CO" sz="2000" dirty="0" smtClean="0">
                <a:latin typeface="StoneSerif"/>
              </a:rPr>
              <a:t>ESTUDIANTE(</a:t>
            </a:r>
            <a:r>
              <a:rPr lang="es-CO" sz="2000" dirty="0" err="1" smtClean="0">
                <a:latin typeface="StoneSerif"/>
              </a:rPr>
              <a:t>est</a:t>
            </a:r>
            <a:r>
              <a:rPr lang="es-CO" sz="2000" dirty="0" smtClean="0">
                <a:latin typeface="StoneSerif"/>
              </a:rPr>
              <a:t>, ...)</a:t>
            </a:r>
          </a:p>
          <a:p>
            <a:r>
              <a:rPr lang="es-CO" sz="2000" dirty="0" smtClean="0">
                <a:latin typeface="StoneSerif"/>
              </a:rPr>
              <a:t>ASIGNATURA(</a:t>
            </a:r>
            <a:r>
              <a:rPr lang="es-CO" sz="2000" dirty="0" err="1" smtClean="0">
                <a:latin typeface="StoneSerif"/>
              </a:rPr>
              <a:t>asig</a:t>
            </a:r>
            <a:r>
              <a:rPr lang="es-CO" sz="2000" dirty="0" smtClean="0">
                <a:latin typeface="StoneSerif"/>
              </a:rPr>
              <a:t>, ...)</a:t>
            </a:r>
          </a:p>
          <a:p>
            <a:r>
              <a:rPr lang="es-CO" sz="2000" dirty="0" smtClean="0">
                <a:latin typeface="StoneSerif"/>
              </a:rPr>
              <a:t>EVALUACIÓN(</a:t>
            </a:r>
            <a:r>
              <a:rPr lang="es-CO" sz="2000" dirty="0" err="1" smtClean="0">
                <a:latin typeface="StoneSerif"/>
              </a:rPr>
              <a:t>est</a:t>
            </a:r>
            <a:r>
              <a:rPr lang="es-CO" sz="2000" dirty="0" smtClean="0">
                <a:latin typeface="StoneSerif"/>
              </a:rPr>
              <a:t>, </a:t>
            </a:r>
            <a:r>
              <a:rPr lang="es-CO" sz="2000" dirty="0" err="1" smtClean="0">
                <a:latin typeface="StoneSerif"/>
              </a:rPr>
              <a:t>asig</a:t>
            </a:r>
            <a:r>
              <a:rPr lang="es-CO" sz="2000" dirty="0" smtClean="0">
                <a:latin typeface="StoneSerif"/>
              </a:rPr>
              <a:t>, nota) donde {</a:t>
            </a:r>
            <a:r>
              <a:rPr lang="es-CO" sz="2000" dirty="0" err="1" smtClean="0">
                <a:latin typeface="StoneSerif"/>
              </a:rPr>
              <a:t>est</a:t>
            </a:r>
            <a:r>
              <a:rPr lang="es-CO" sz="2000" dirty="0" smtClean="0">
                <a:latin typeface="StoneSerif"/>
              </a:rPr>
              <a:t>} referencia ESTUDIANTE y {</a:t>
            </a:r>
            <a:r>
              <a:rPr lang="es-CO" sz="2000" dirty="0" err="1" smtClean="0">
                <a:latin typeface="StoneSerif"/>
              </a:rPr>
              <a:t>asig</a:t>
            </a:r>
            <a:r>
              <a:rPr lang="es-CO" sz="2000" dirty="0" smtClean="0">
                <a:latin typeface="StoneSerif"/>
              </a:rPr>
              <a:t>} referencia ASIGNATURA</a:t>
            </a:r>
            <a:endParaRPr lang="es-CO" sz="2000" dirty="0"/>
          </a:p>
        </p:txBody>
      </p:sp>
      <p:sp>
        <p:nvSpPr>
          <p:cNvPr id="12" name="11 Rectángulo"/>
          <p:cNvSpPr/>
          <p:nvPr/>
        </p:nvSpPr>
        <p:spPr>
          <a:xfrm>
            <a:off x="785786" y="3714752"/>
            <a:ext cx="7358114" cy="2554545"/>
          </a:xfrm>
          <a:prstGeom prst="rect">
            <a:avLst/>
          </a:prstGeom>
        </p:spPr>
        <p:txBody>
          <a:bodyPr wrap="square">
            <a:spAutoFit/>
          </a:bodyPr>
          <a:lstStyle/>
          <a:p>
            <a:pPr algn="just"/>
            <a:r>
              <a:rPr lang="es-CO" sz="2000" dirty="0" smtClean="0"/>
              <a:t>La clave de </a:t>
            </a:r>
            <a:r>
              <a:rPr lang="es-CO" sz="2000" i="1" dirty="0" smtClean="0"/>
              <a:t>evaluación debe constar tanto de la clave de estudiante como de la </a:t>
            </a:r>
            <a:r>
              <a:rPr lang="es-CO" sz="2000" dirty="0" smtClean="0"/>
              <a:t>clave de </a:t>
            </a:r>
            <a:r>
              <a:rPr lang="es-CO" sz="2000" i="1" dirty="0" smtClean="0"/>
              <a:t>asignatura para identificar completamente la relación.</a:t>
            </a:r>
          </a:p>
          <a:p>
            <a:pPr algn="just"/>
            <a:endParaRPr lang="es-CO" sz="2000" i="1" dirty="0" smtClean="0"/>
          </a:p>
          <a:p>
            <a:pPr algn="just"/>
            <a:r>
              <a:rPr lang="es-CO" sz="2000" dirty="0" smtClean="0">
                <a:latin typeface="StoneSerif"/>
              </a:rPr>
              <a:t>Permite saber, para cada estudiante, qué notas obtiene de las varias asignaturas y, para cada asignatura, qué notas tienen los diferentes estudiantes de aquella asignatura.</a:t>
            </a:r>
            <a:endParaRPr lang="es-CO" sz="2000" i="1" dirty="0" smtClean="0"/>
          </a:p>
          <a:p>
            <a:pPr algn="just"/>
            <a:endParaRPr lang="es-CO" sz="2000"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2.jpeg"/></Relationships>
</file>

<file path=ppt/theme/theme1.xml><?xml version="1.0" encoding="utf-8"?>
<a:theme xmlns:a="http://schemas.openxmlformats.org/drawingml/2006/main" name="7_Mirador">
  <a:themeElements>
    <a:clrScheme name="Mirador">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7_Mirador">
      <a:majorFont>
        <a:latin typeface=""/>
        <a:ea typeface=""/>
        <a:cs typeface=""/>
      </a:majorFont>
      <a:minorFont>
        <a:latin typeface=""/>
        <a:ea typeface=""/>
        <a:cs typeface=""/>
      </a:minorFont>
    </a:fontScheme>
    <a:fmtScheme name="Concurrencia">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Aspecto">
  <a:themeElements>
    <a:clrScheme name="Aspecto">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specto">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Aspecto">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Override1.xml><?xml version="1.0" encoding="utf-8"?>
<a:themeOverride xmlns:a="http://schemas.openxmlformats.org/drawingml/2006/main">
  <a:clrScheme name="Mirador">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themeOverride>
</file>

<file path=docProps/app.xml><?xml version="1.0" encoding="utf-8"?>
<Properties xmlns="http://schemas.openxmlformats.org/officeDocument/2006/extended-properties" xmlns:vt="http://schemas.openxmlformats.org/officeDocument/2006/docPropsVTypes">
  <TotalTime>551</TotalTime>
  <Words>1256</Words>
  <Application>Microsoft Office PowerPoint</Application>
  <PresentationFormat>Presentación en pantalla (4:3)</PresentationFormat>
  <Paragraphs>144</Paragraphs>
  <Slides>26</Slides>
  <Notes>0</Notes>
  <HiddenSlides>0</HiddenSlides>
  <MMClips>0</MMClips>
  <ScaleCrop>false</ScaleCrop>
  <HeadingPairs>
    <vt:vector size="4" baseType="variant">
      <vt:variant>
        <vt:lpstr>Tema</vt:lpstr>
      </vt:variant>
      <vt:variant>
        <vt:i4>2</vt:i4>
      </vt:variant>
      <vt:variant>
        <vt:lpstr>Títulos de diapositiva</vt:lpstr>
      </vt:variant>
      <vt:variant>
        <vt:i4>26</vt:i4>
      </vt:variant>
    </vt:vector>
  </HeadingPairs>
  <TitlesOfParts>
    <vt:vector size="28" baseType="lpstr">
      <vt:lpstr>7_Mirador</vt:lpstr>
      <vt:lpstr>Aspecto</vt:lpstr>
      <vt:lpstr>Diseño lógico: la transformación del modelo Entidad Relación (MER) al modelo relacional</vt:lpstr>
      <vt:lpstr>Diapositiva 2</vt:lpstr>
      <vt:lpstr>Las relaciones binarias 1:1 y 1:N dan lugar a claves foráneas</vt:lpstr>
      <vt:lpstr>Ejemplo de transformación de una relación binaria 1:1</vt:lpstr>
      <vt:lpstr>Diapositiva 5</vt:lpstr>
      <vt:lpstr>Ejemplo de transformación de una relación binaria 1:N</vt:lpstr>
      <vt:lpstr>Diapositiva 7</vt:lpstr>
      <vt:lpstr>Ejemplo de transformación de una relación binaria N:M</vt:lpstr>
      <vt:lpstr>Diapositiva 9</vt:lpstr>
      <vt:lpstr>Ejemplo de transformación de una relación terciaria N:M:P</vt:lpstr>
      <vt:lpstr>Diapositiva 11</vt:lpstr>
      <vt:lpstr>Ejemplo de transformación de una interrelación ternaria M:N:1</vt:lpstr>
      <vt:lpstr>Diapositiva 13</vt:lpstr>
      <vt:lpstr>Ejemplo de transformación de una interrelación ternaria N:1:1</vt:lpstr>
      <vt:lpstr>Diapositiva 15</vt:lpstr>
      <vt:lpstr>Ejemplo de transformación de una interrelación ternaria 1:1:1</vt:lpstr>
      <vt:lpstr>Diapositiva 17</vt:lpstr>
      <vt:lpstr>Diapositiva 18</vt:lpstr>
      <vt:lpstr>Ejemplo de transformación de una interrelación recursiva binaria 1:1</vt:lpstr>
      <vt:lpstr>Entidades débiles</vt:lpstr>
      <vt:lpstr>Ejemplos entidades debiles</vt:lpstr>
      <vt:lpstr>Generalización y especialización</vt:lpstr>
      <vt:lpstr>Generalización y especialización</vt:lpstr>
      <vt:lpstr>Ejemplo</vt:lpstr>
      <vt:lpstr>Resumen de la transformación del modelo ER al modelo relacional</vt:lpstr>
      <vt:lpstr>Ejercicio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MODELADO DE PROCESOS</dc:title>
  <dc:creator>SONY</dc:creator>
  <cp:lastModifiedBy>SONY</cp:lastModifiedBy>
  <cp:revision>95</cp:revision>
  <dcterms:created xsi:type="dcterms:W3CDTF">2011-04-10T23:19:21Z</dcterms:created>
  <dcterms:modified xsi:type="dcterms:W3CDTF">2011-09-29T06:26:40Z</dcterms:modified>
</cp:coreProperties>
</file>